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7" autoAdjust="0"/>
    <p:restoredTop sz="90929"/>
  </p:normalViewPr>
  <p:slideViewPr>
    <p:cSldViewPr>
      <p:cViewPr varScale="1">
        <p:scale>
          <a:sx n="55" d="100"/>
          <a:sy n="55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2071688" cy="5726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7188" y="274638"/>
            <a:ext cx="6062662" cy="5726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8675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57188" y="1052513"/>
            <a:ext cx="8286750" cy="23971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7188" y="3602038"/>
            <a:ext cx="8286750" cy="23987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8675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57188" y="1052513"/>
            <a:ext cx="4067175" cy="494823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6763" y="1052513"/>
            <a:ext cx="4067175" cy="494823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7188" y="1052513"/>
            <a:ext cx="4067175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6763" y="1052513"/>
            <a:ext cx="4067175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localnaka\Desktop\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867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</a:rPr>
              <a:t>同盟 名古屋勉強会 </a:t>
            </a:r>
            <a:r>
              <a:rPr kumimoji="0" lang="en-US" altLang="ja-JP" sz="2300" dirty="0">
                <a:solidFill>
                  <a:schemeClr val="tx2"/>
                </a:solidFill>
              </a:rPr>
              <a:t>#</a:t>
            </a:r>
            <a:r>
              <a:rPr kumimoji="0" lang="en-US" altLang="ja-JP" sz="2300" dirty="0">
                <a:solidFill>
                  <a:schemeClr val="tx2"/>
                </a:solidFill>
              </a:rPr>
              <a:t>08</a:t>
            </a:r>
            <a:endParaRPr kumimoji="0" lang="en-US" altLang="ja-JP" sz="2300" dirty="0">
              <a:solidFill>
                <a:schemeClr val="tx2"/>
              </a:solidFill>
            </a:endParaRPr>
          </a:p>
        </p:txBody>
      </p:sp>
      <p:pic>
        <p:nvPicPr>
          <p:cNvPr id="5126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ja-JP" sz="4400"/>
              <a:t>VBScript</a:t>
            </a:r>
            <a:r>
              <a:rPr lang="ja-JP" altLang="en-US" sz="4400"/>
              <a:t>で</a:t>
            </a:r>
            <a:br>
              <a:rPr lang="ja-JP" altLang="en-US" sz="4400"/>
            </a:br>
            <a:r>
              <a:rPr lang="ja-JP" altLang="en-US" sz="4400"/>
              <a:t>ユニットテストをやってみる</a:t>
            </a:r>
            <a:br>
              <a:rPr lang="ja-JP" altLang="en-US" sz="4400"/>
            </a:br>
            <a:endParaRPr lang="ja-JP" alt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UnitTestFramework</a:t>
            </a:r>
            <a:r>
              <a:rPr lang="ja-JP" altLang="en-US"/>
              <a:t>の作り方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4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4</a:t>
            </a:r>
          </a:p>
          <a:p>
            <a:pPr lvl="1"/>
            <a:r>
              <a:rPr lang="ja-JP" altLang="en-US" sz="2000"/>
              <a:t>テストを数える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 l="2113" t="12085" r="26697" b="27492"/>
          <a:stretch>
            <a:fillRect/>
          </a:stretch>
        </p:blipFill>
        <p:spPr bwMode="auto">
          <a:xfrm>
            <a:off x="1219200" y="1981200"/>
            <a:ext cx="6096000" cy="3810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5</a:t>
            </a:r>
          </a:p>
          <a:p>
            <a:pPr lvl="1"/>
            <a:r>
              <a:rPr lang="ja-JP" altLang="en-US" sz="2000"/>
              <a:t>エラー処理の実装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2113" t="12085" r="26697" b="27492"/>
          <a:stretch>
            <a:fillRect/>
          </a:stretch>
        </p:blipFill>
        <p:spPr bwMode="auto">
          <a:xfrm>
            <a:off x="1219200" y="1981200"/>
            <a:ext cx="6096000" cy="3810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6</a:t>
            </a:r>
          </a:p>
          <a:p>
            <a:pPr lvl="1"/>
            <a:r>
              <a:rPr lang="en-US" altLang="ja-JP" sz="2000"/>
              <a:t>AssertEquals</a:t>
            </a:r>
            <a:r>
              <a:rPr lang="ja-JP" altLang="en-US" sz="2000"/>
              <a:t>の実装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2113" t="12085" r="26697" b="27492"/>
          <a:stretch>
            <a:fillRect/>
          </a:stretch>
        </p:blipFill>
        <p:spPr bwMode="auto">
          <a:xfrm>
            <a:off x="1219200" y="1981200"/>
            <a:ext cx="6096000" cy="3810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7</a:t>
            </a:r>
          </a:p>
          <a:p>
            <a:pPr lvl="1"/>
            <a:r>
              <a:rPr lang="ja-JP" altLang="en-US" sz="2000"/>
              <a:t>実行結果を表示</a:t>
            </a:r>
            <a:endParaRPr lang="ja-JP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22098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っていうか、成功･失敗は色で区別しないとね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76400" y="2743200"/>
            <a:ext cx="3124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成功：	</a:t>
            </a:r>
            <a:r>
              <a:rPr lang="en-US" altLang="ja-JP">
                <a:solidFill>
                  <a:srgbClr val="00FF00"/>
                </a:solidFill>
              </a:rPr>
              <a:t>Success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失敗：	</a:t>
            </a:r>
            <a:r>
              <a:rPr lang="en-US" altLang="ja-JP">
                <a:solidFill>
                  <a:srgbClr val="FFFF00"/>
                </a:solidFill>
              </a:rPr>
              <a:t>Failed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エラー：	</a:t>
            </a:r>
            <a:r>
              <a:rPr lang="en-US" altLang="ja-JP">
                <a:solidFill>
                  <a:srgbClr val="FF0000"/>
                </a:solidFill>
              </a:rPr>
              <a:t>Error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1676400" y="2743200"/>
            <a:ext cx="3124200" cy="1192213"/>
            <a:chOff x="2352" y="2256"/>
            <a:chExt cx="1968" cy="751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976" y="2304"/>
              <a:ext cx="576" cy="14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976" y="2544"/>
              <a:ext cx="576" cy="1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976" y="2832"/>
              <a:ext cx="576" cy="14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352" y="2256"/>
              <a:ext cx="196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/>
                <a:t>成功：	</a:t>
              </a:r>
              <a:r>
                <a:rPr lang="en-US" altLang="ja-JP"/>
                <a:t>Success</a:t>
              </a:r>
            </a:p>
            <a:p>
              <a:pPr>
                <a:spcBef>
                  <a:spcPct val="50000"/>
                </a:spcBef>
              </a:pPr>
              <a:r>
                <a:rPr lang="ja-JP" altLang="en-US"/>
                <a:t>失敗：	</a:t>
              </a:r>
              <a:r>
                <a:rPr lang="en-US" altLang="ja-JP"/>
                <a:t>Failed</a:t>
              </a:r>
            </a:p>
            <a:p>
              <a:pPr>
                <a:spcBef>
                  <a:spcPct val="50000"/>
                </a:spcBef>
              </a:pPr>
              <a:r>
                <a:rPr lang="ja-JP" altLang="en-US"/>
                <a:t>エラー：	</a:t>
              </a:r>
              <a:r>
                <a:rPr lang="en-US" altLang="ja-JP"/>
                <a:t>Error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8</a:t>
            </a:r>
          </a:p>
          <a:p>
            <a:pPr lvl="1"/>
            <a:r>
              <a:rPr lang="ja-JP" altLang="en-US" sz="2000"/>
              <a:t>完成？</a:t>
            </a:r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使ってみる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400"/>
              <a:t>サンプルプログラム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アジェンダ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800"/>
              <a:t>問題点の考察</a:t>
            </a:r>
          </a:p>
          <a:p>
            <a:r>
              <a:rPr lang="ja-JP" altLang="en-US" sz="4800"/>
              <a:t>作ってみる</a:t>
            </a:r>
          </a:p>
          <a:p>
            <a:r>
              <a:rPr lang="ja-JP" altLang="en-US" sz="4800"/>
              <a:t>使ってみる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問題点 その</a:t>
            </a:r>
            <a:r>
              <a:rPr lang="en-US" altLang="ja-JP" sz="3200"/>
              <a:t>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52513"/>
            <a:ext cx="8286750" cy="471487"/>
          </a:xfrm>
        </p:spPr>
        <p:txBody>
          <a:bodyPr/>
          <a:lstStyle/>
          <a:p>
            <a:r>
              <a:rPr lang="ja-JP" altLang="en-US" sz="2000"/>
              <a:t>そもそもビジネスロジックと</a:t>
            </a:r>
            <a:r>
              <a:rPr lang="en-US" altLang="ja-JP" sz="2000"/>
              <a:t>HTML</a:t>
            </a:r>
            <a:r>
              <a:rPr lang="ja-JP" altLang="en-US" sz="2000"/>
              <a:t>が分離されていない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1009" t="15417" r="10890" b="11934"/>
          <a:stretch>
            <a:fillRect/>
          </a:stretch>
        </p:blipFill>
        <p:spPr>
          <a:xfrm>
            <a:off x="1066800" y="1524000"/>
            <a:ext cx="6777038" cy="4114800"/>
          </a:xfrm>
          <a:noFill/>
          <a:ln w="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問題点 その</a:t>
            </a:r>
            <a:r>
              <a:rPr lang="en-US" altLang="ja-JP" sz="3200"/>
              <a:t>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52513"/>
            <a:ext cx="8286750" cy="547687"/>
          </a:xfrm>
        </p:spPr>
        <p:txBody>
          <a:bodyPr/>
          <a:lstStyle/>
          <a:p>
            <a:r>
              <a:rPr lang="ja-JP" altLang="en-US" sz="2000"/>
              <a:t>とりあえず分離する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1009" t="15417" r="49153" b="12105"/>
          <a:stretch>
            <a:fillRect/>
          </a:stretch>
        </p:blipFill>
        <p:spPr>
          <a:xfrm>
            <a:off x="685800" y="1524000"/>
            <a:ext cx="3871913" cy="4149725"/>
          </a:xfrm>
          <a:noFill/>
          <a:ln w="0">
            <a:solidFill>
              <a:schemeClr val="tx1"/>
            </a:solidFill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 l="1009" t="15417" r="49153" b="15874"/>
          <a:stretch>
            <a:fillRect/>
          </a:stretch>
        </p:blipFill>
        <p:spPr bwMode="auto">
          <a:xfrm>
            <a:off x="4648200" y="1524000"/>
            <a:ext cx="3843338" cy="390207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問題点 その</a:t>
            </a:r>
            <a:r>
              <a:rPr lang="en-US" altLang="ja-JP" sz="3200"/>
              <a:t>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52513"/>
            <a:ext cx="8286750" cy="471487"/>
          </a:xfrm>
        </p:spPr>
        <p:txBody>
          <a:bodyPr/>
          <a:lstStyle/>
          <a:p>
            <a:r>
              <a:rPr lang="ja-JP" altLang="en-US" sz="2000"/>
              <a:t>ユニットテストフレームワークが無い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6240463" cy="4492625"/>
          </a:xfrm>
          <a:noFill/>
          <a:ln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6240463" cy="4492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というわけで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52513"/>
            <a:ext cx="4067175" cy="1233487"/>
          </a:xfrm>
        </p:spPr>
        <p:txBody>
          <a:bodyPr/>
          <a:lstStyle/>
          <a:p>
            <a:r>
              <a:rPr lang="ja-JP" altLang="en-US" sz="2000"/>
              <a:t>無いなら作ればいい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38862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テスト駆動開発入門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ケント ベック </a:t>
            </a:r>
            <a:r>
              <a:rPr lang="en-US" altLang="ja-JP"/>
              <a:t>(</a:t>
            </a:r>
            <a:r>
              <a:rPr lang="ja-JP" altLang="en-US"/>
              <a:t>著</a:t>
            </a:r>
            <a:r>
              <a:rPr lang="en-US" altLang="ja-JP"/>
              <a:t>), </a:t>
            </a:r>
            <a:br>
              <a:rPr lang="en-US" altLang="ja-JP"/>
            </a:br>
            <a:r>
              <a:rPr lang="ja-JP" altLang="en-US"/>
              <a:t>長瀬 嘉秀 </a:t>
            </a:r>
            <a:r>
              <a:rPr lang="en-US" altLang="ja-JP"/>
              <a:t>(</a:t>
            </a:r>
            <a:r>
              <a:rPr lang="ja-JP" altLang="en-US"/>
              <a:t>翻訳</a:t>
            </a:r>
            <a:r>
              <a:rPr lang="en-US" altLang="ja-JP"/>
              <a:t>), </a:t>
            </a:r>
            <a:br>
              <a:rPr lang="en-US" altLang="ja-JP"/>
            </a:br>
            <a:r>
              <a:rPr lang="ja-JP" altLang="en-US"/>
              <a:t>テクノロジックアート </a:t>
            </a:r>
            <a:r>
              <a:rPr lang="en-US" altLang="ja-JP"/>
              <a:t>(</a:t>
            </a:r>
            <a:r>
              <a:rPr lang="ja-JP" altLang="en-US"/>
              <a:t>翻訳</a:t>
            </a:r>
            <a:r>
              <a:rPr lang="en-US" altLang="ja-JP"/>
              <a:t>) </a:t>
            </a:r>
          </a:p>
          <a:p>
            <a:pPr>
              <a:spcBef>
                <a:spcPct val="50000"/>
              </a:spcBef>
            </a:pPr>
            <a:endParaRPr lang="en-US" altLang="ja-JP"/>
          </a:p>
          <a:p>
            <a:pPr>
              <a:spcBef>
                <a:spcPct val="50000"/>
              </a:spcBef>
            </a:pPr>
            <a:r>
              <a:rPr lang="ja-JP" altLang="en-US"/>
              <a:t>出版社</a:t>
            </a:r>
            <a:r>
              <a:rPr lang="en-US" altLang="ja-JP"/>
              <a:t>: </a:t>
            </a:r>
            <a:r>
              <a:rPr lang="ja-JP" altLang="en-US"/>
              <a:t>ピアソンエデュケーション </a:t>
            </a:r>
          </a:p>
          <a:p>
            <a:pPr>
              <a:spcBef>
                <a:spcPct val="50000"/>
              </a:spcBef>
            </a:pPr>
            <a:r>
              <a:rPr lang="en-US" altLang="ja-JP"/>
              <a:t>ISBN-10: 4894717115 </a:t>
            </a:r>
            <a:br>
              <a:rPr lang="en-US" altLang="ja-JP"/>
            </a:br>
            <a:r>
              <a:rPr lang="en-US" altLang="ja-JP"/>
              <a:t>ISBN-13: 978-4894717114 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990600"/>
          <a:ext cx="3868738" cy="4872038"/>
        </p:xfrm>
        <a:graphic>
          <a:graphicData uri="http://schemas.openxmlformats.org/presentationml/2006/ole">
            <p:oleObj spid="_x0000_s9222" name="Photo Editor Photo" r:id="rId3" imgW="3780952" imgH="4761905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1</a:t>
            </a:r>
          </a:p>
          <a:p>
            <a:pPr lvl="1"/>
            <a:r>
              <a:rPr lang="ja-JP" altLang="en-US" sz="2000"/>
              <a:t>とりあえず形を作る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4114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/>
              <a:t>実行用</a:t>
            </a:r>
            <a:r>
              <a:rPr lang="en-US" altLang="ja-JP"/>
              <a:t>asp</a:t>
            </a:r>
            <a:r>
              <a:rPr lang="ja-JP" altLang="en-US"/>
              <a:t>ファイル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/>
              <a:t>vbsunit.asp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/>
              <a:t>ユニットテストフレームワーク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/>
              <a:t>vbsunit.inc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/>
              <a:t>テストコード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/>
              <a:t>testvbsunit.inc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2</a:t>
            </a:r>
          </a:p>
          <a:p>
            <a:pPr lvl="1"/>
            <a:r>
              <a:rPr lang="ja-JP" altLang="en-US" sz="2000"/>
              <a:t>テストメソッドを呼び出す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 l="2113" t="12085" r="26697" b="27492"/>
          <a:stretch>
            <a:fillRect/>
          </a:stretch>
        </p:blipFill>
        <p:spPr bwMode="auto">
          <a:xfrm>
            <a:off x="1219200" y="1981200"/>
            <a:ext cx="6096000" cy="3810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作ってみる その</a:t>
            </a:r>
            <a:r>
              <a:rPr lang="en-US" altLang="ja-JP" sz="3200"/>
              <a:t>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/>
              <a:t>Phase 3</a:t>
            </a:r>
          </a:p>
          <a:p>
            <a:pPr lvl="1"/>
            <a:r>
              <a:rPr lang="ja-JP" altLang="en-US" sz="2000"/>
              <a:t>テストを実行する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l="2113" t="12085" r="26697" b="27492"/>
          <a:stretch>
            <a:fillRect/>
          </a:stretch>
        </p:blipFill>
        <p:spPr bwMode="auto">
          <a:xfrm>
            <a:off x="1219200" y="1981200"/>
            <a:ext cx="6096000" cy="3810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スライドマスタN08">
  <a:themeElements>
    <a:clrScheme name="スライドマスタN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スライドマスタN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スライドマスタN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スライドマスタN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スライドマスタN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スライドマスタN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スライドマスタN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スライドマスタN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スライドマスタN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Z:\ファイルサーバー\スライドマスタN08.pot</Template>
  <TotalTime>675</TotalTime>
  <Words>157</Words>
  <Application>Microsoft Office PowerPoint</Application>
  <PresentationFormat>画面に合わせる (4:3)</PresentationFormat>
  <Paragraphs>58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Times New Roman</vt:lpstr>
      <vt:lpstr>ＭＳ Ｐゴシック</vt:lpstr>
      <vt:lpstr>Arial</vt:lpstr>
      <vt:lpstr>ＭＳ Ｐ明朝</vt:lpstr>
      <vt:lpstr>Wingdings</vt:lpstr>
      <vt:lpstr>スライドマスタN08</vt:lpstr>
      <vt:lpstr>Microsoft Photo Editor 3.0 イメージ</vt:lpstr>
      <vt:lpstr>VBScriptで ユニットテストをやってみる </vt:lpstr>
      <vt:lpstr>アジェンダ</vt:lpstr>
      <vt:lpstr>問題点 その1</vt:lpstr>
      <vt:lpstr>問題点 その1</vt:lpstr>
      <vt:lpstr>問題点 その2</vt:lpstr>
      <vt:lpstr>というわけで</vt:lpstr>
      <vt:lpstr>作ってみる その1</vt:lpstr>
      <vt:lpstr>作ってみる その2</vt:lpstr>
      <vt:lpstr>作ってみる その3</vt:lpstr>
      <vt:lpstr>作ってみる その4</vt:lpstr>
      <vt:lpstr>作ってみる その5</vt:lpstr>
      <vt:lpstr>作ってみる その6</vt:lpstr>
      <vt:lpstr>作ってみる その7</vt:lpstr>
      <vt:lpstr>作ってみる その8</vt:lpstr>
      <vt:lpstr>使ってみる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VBScriptでユニットテストをやってみる </dc:title>
  <dc:creator/>
  <cp:lastModifiedBy>わんくま同盟</cp:lastModifiedBy>
  <cp:revision>16</cp:revision>
  <dcterms:created xsi:type="dcterms:W3CDTF">2009-06-30T09:13:43Z</dcterms:created>
  <dcterms:modified xsi:type="dcterms:W3CDTF">2009-09-10T17:22:33Z</dcterms:modified>
</cp:coreProperties>
</file>