
<file path=[Content_Types].xml><?xml version="1.0" encoding="utf-8"?>
<Types xmlns="http://schemas.openxmlformats.org/package/2006/content-types">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diagrams/quickStyle17.xml" ContentType="application/vnd.openxmlformats-officedocument.drawingml.diagramStyl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ppt/theme/themeOverride2.xml" ContentType="application/vnd.openxmlformats-officedocument.themeOverride+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17" r:id="rId2"/>
  </p:sldMasterIdLst>
  <p:sldIdLst>
    <p:sldId id="256" r:id="rId3"/>
    <p:sldId id="280" r:id="rId4"/>
    <p:sldId id="281" r:id="rId5"/>
    <p:sldId id="259" r:id="rId6"/>
    <p:sldId id="260" r:id="rId7"/>
    <p:sldId id="261" r:id="rId8"/>
    <p:sldId id="262" r:id="rId9"/>
    <p:sldId id="263" r:id="rId10"/>
    <p:sldId id="264" r:id="rId11"/>
    <p:sldId id="266" r:id="rId12"/>
    <p:sldId id="265" r:id="rId13"/>
    <p:sldId id="267" r:id="rId14"/>
    <p:sldId id="277" r:id="rId15"/>
    <p:sldId id="268" r:id="rId16"/>
    <p:sldId id="269" r:id="rId17"/>
    <p:sldId id="270" r:id="rId18"/>
    <p:sldId id="279" r:id="rId19"/>
    <p:sldId id="271" r:id="rId20"/>
    <p:sldId id="273" r:id="rId21"/>
    <p:sldId id="272" r:id="rId22"/>
    <p:sldId id="274" r:id="rId23"/>
    <p:sldId id="275" r:id="rId24"/>
    <p:sldId id="276" r:id="rId25"/>
    <p:sldId id="278" r:id="rId26"/>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3" d="100"/>
          <a:sy n="63" d="100"/>
        </p:scale>
        <p:origin x="-25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E03530-10A0-4B04-8434-F2411CD5A489}"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kumimoji="1" lang="ja-JP" altLang="en-US"/>
        </a:p>
      </dgm:t>
    </dgm:pt>
    <dgm:pt modelId="{CA115A04-3668-4EB2-9257-7A345F49DB75}">
      <dgm:prSet/>
      <dgm:spPr/>
      <dgm:t>
        <a:bodyPr/>
        <a:lstStyle/>
        <a:p>
          <a:pPr rtl="0"/>
          <a:r>
            <a:rPr kumimoji="1" lang="ja-JP" dirty="0" smtClean="0"/>
            <a:t>名前：中 博俊（なか ひろとし）</a:t>
          </a:r>
          <a:endParaRPr kumimoji="1" lang="en-US" dirty="0"/>
        </a:p>
      </dgm:t>
    </dgm:pt>
    <dgm:pt modelId="{BF80DDD9-6997-457F-835A-8E99DDBB913C}" type="parTrans" cxnId="{4D01FBFD-E41C-4B1F-91CD-780BE61438EC}">
      <dgm:prSet/>
      <dgm:spPr/>
      <dgm:t>
        <a:bodyPr/>
        <a:lstStyle/>
        <a:p>
          <a:endParaRPr kumimoji="1" lang="ja-JP" altLang="en-US"/>
        </a:p>
      </dgm:t>
    </dgm:pt>
    <dgm:pt modelId="{9CE527CC-8975-4B7F-BF03-DA5DF7E27AA5}" type="sibTrans" cxnId="{4D01FBFD-E41C-4B1F-91CD-780BE61438EC}">
      <dgm:prSet/>
      <dgm:spPr/>
      <dgm:t>
        <a:bodyPr/>
        <a:lstStyle/>
        <a:p>
          <a:endParaRPr kumimoji="1" lang="ja-JP" altLang="en-US"/>
        </a:p>
      </dgm:t>
    </dgm:pt>
    <dgm:pt modelId="{2BB4CB80-0983-4D22-B74F-0B050A067BC4}">
      <dgm:prSet/>
      <dgm:spPr/>
      <dgm:t>
        <a:bodyPr/>
        <a:lstStyle/>
        <a:p>
          <a:pPr rtl="0"/>
          <a:r>
            <a:rPr kumimoji="1" lang="ja-JP" dirty="0" smtClean="0"/>
            <a:t>本拠地：いちおう大阪</a:t>
          </a:r>
          <a:endParaRPr kumimoji="1" lang="en-US" dirty="0"/>
        </a:p>
      </dgm:t>
    </dgm:pt>
    <dgm:pt modelId="{E077F6E2-163B-4893-BAC2-C368793F7512}" type="parTrans" cxnId="{A09E4F65-B7D1-4E18-9C55-C2E2F278B6D9}">
      <dgm:prSet/>
      <dgm:spPr/>
      <dgm:t>
        <a:bodyPr/>
        <a:lstStyle/>
        <a:p>
          <a:endParaRPr kumimoji="1" lang="ja-JP" altLang="en-US"/>
        </a:p>
      </dgm:t>
    </dgm:pt>
    <dgm:pt modelId="{313D4688-6E79-42FF-AEE5-9E86415FDA43}" type="sibTrans" cxnId="{A09E4F65-B7D1-4E18-9C55-C2E2F278B6D9}">
      <dgm:prSet/>
      <dgm:spPr/>
      <dgm:t>
        <a:bodyPr/>
        <a:lstStyle/>
        <a:p>
          <a:endParaRPr kumimoji="1" lang="ja-JP" altLang="en-US"/>
        </a:p>
      </dgm:t>
    </dgm:pt>
    <dgm:pt modelId="{3B17681F-2E72-4DA8-83F7-F4F39FAC1446}">
      <dgm:prSet/>
      <dgm:spPr/>
      <dgm:t>
        <a:bodyPr/>
        <a:lstStyle/>
        <a:p>
          <a:pPr rtl="0"/>
          <a:r>
            <a:rPr kumimoji="1" lang="ja-JP" dirty="0" smtClean="0"/>
            <a:t>ただし毎週末は日本のどこかにいます</a:t>
          </a:r>
          <a:endParaRPr kumimoji="1" lang="en-US" dirty="0"/>
        </a:p>
      </dgm:t>
    </dgm:pt>
    <dgm:pt modelId="{01F2644F-31DC-4B81-B82A-CC78911C6EBF}" type="parTrans" cxnId="{574A1F21-C08E-42D3-8814-7C92E909AA20}">
      <dgm:prSet/>
      <dgm:spPr/>
      <dgm:t>
        <a:bodyPr/>
        <a:lstStyle/>
        <a:p>
          <a:endParaRPr kumimoji="1" lang="ja-JP" altLang="en-US"/>
        </a:p>
      </dgm:t>
    </dgm:pt>
    <dgm:pt modelId="{4281049F-14F8-41D9-BE79-660307EDD6C1}" type="sibTrans" cxnId="{574A1F21-C08E-42D3-8814-7C92E909AA20}">
      <dgm:prSet/>
      <dgm:spPr/>
      <dgm:t>
        <a:bodyPr/>
        <a:lstStyle/>
        <a:p>
          <a:endParaRPr kumimoji="1" lang="ja-JP" altLang="en-US"/>
        </a:p>
      </dgm:t>
    </dgm:pt>
    <dgm:pt modelId="{2FCE377A-B4A6-4892-95EE-D36EFBB0B998}">
      <dgm:prSet/>
      <dgm:spPr/>
      <dgm:t>
        <a:bodyPr/>
        <a:lstStyle/>
        <a:p>
          <a:pPr rtl="0"/>
          <a:r>
            <a:rPr kumimoji="1" lang="ja-JP" dirty="0" smtClean="0"/>
            <a:t>肩書き：</a:t>
          </a:r>
          <a:endParaRPr kumimoji="1" lang="en-US" dirty="0"/>
        </a:p>
      </dgm:t>
    </dgm:pt>
    <dgm:pt modelId="{61F3F691-F504-4738-8B7B-C06DA994C920}" type="parTrans" cxnId="{A964FEFD-BE17-414A-8BBD-F6A98BCAB1F8}">
      <dgm:prSet/>
      <dgm:spPr/>
      <dgm:t>
        <a:bodyPr/>
        <a:lstStyle/>
        <a:p>
          <a:endParaRPr kumimoji="1" lang="ja-JP" altLang="en-US"/>
        </a:p>
      </dgm:t>
    </dgm:pt>
    <dgm:pt modelId="{678974FC-F460-45A0-B5CB-7F17566D7C46}" type="sibTrans" cxnId="{A964FEFD-BE17-414A-8BBD-F6A98BCAB1F8}">
      <dgm:prSet/>
      <dgm:spPr/>
      <dgm:t>
        <a:bodyPr/>
        <a:lstStyle/>
        <a:p>
          <a:endParaRPr kumimoji="1" lang="ja-JP" altLang="en-US"/>
        </a:p>
      </dgm:t>
    </dgm:pt>
    <dgm:pt modelId="{3CE0BA60-8ECC-471C-AA8B-FAEA6352C430}">
      <dgm:prSet/>
      <dgm:spPr/>
      <dgm:t>
        <a:bodyPr/>
        <a:lstStyle/>
        <a:p>
          <a:pPr rtl="0"/>
          <a:r>
            <a:rPr kumimoji="1" lang="ja-JP" dirty="0" smtClean="0"/>
            <a:t>株式会社インターリンク チーフテクニカルアーキテクト</a:t>
          </a:r>
          <a:endParaRPr kumimoji="1" lang="en-US" dirty="0"/>
        </a:p>
      </dgm:t>
    </dgm:pt>
    <dgm:pt modelId="{2251C4D6-AE16-4EDF-8720-13F8312D688B}" type="parTrans" cxnId="{6FC6F1BD-6F5B-4335-BCFF-699DD1D9D944}">
      <dgm:prSet/>
      <dgm:spPr/>
      <dgm:t>
        <a:bodyPr/>
        <a:lstStyle/>
        <a:p>
          <a:endParaRPr kumimoji="1" lang="ja-JP" altLang="en-US"/>
        </a:p>
      </dgm:t>
    </dgm:pt>
    <dgm:pt modelId="{B6B0CA8A-6CC5-4480-904F-92A479690D79}" type="sibTrans" cxnId="{6FC6F1BD-6F5B-4335-BCFF-699DD1D9D944}">
      <dgm:prSet/>
      <dgm:spPr/>
      <dgm:t>
        <a:bodyPr/>
        <a:lstStyle/>
        <a:p>
          <a:endParaRPr kumimoji="1" lang="ja-JP" altLang="en-US"/>
        </a:p>
      </dgm:t>
    </dgm:pt>
    <dgm:pt modelId="{CDCAF0A1-DDB9-44CA-9B0F-17E3D8949059}">
      <dgm:prSet/>
      <dgm:spPr/>
      <dgm:t>
        <a:bodyPr/>
        <a:lstStyle/>
        <a:p>
          <a:pPr rtl="0"/>
          <a:r>
            <a:rPr kumimoji="1" lang="ja-JP" dirty="0" smtClean="0"/>
            <a:t>なんてたいそうな肩書きを持っていますが社員</a:t>
          </a:r>
          <a:r>
            <a:rPr kumimoji="1" lang="en-US" dirty="0" smtClean="0"/>
            <a:t>10</a:t>
          </a:r>
          <a:r>
            <a:rPr kumimoji="1" lang="ja-JP" dirty="0" smtClean="0"/>
            <a:t>名くらいの小さな会社です</a:t>
          </a:r>
          <a:endParaRPr kumimoji="1" lang="en-US" dirty="0"/>
        </a:p>
      </dgm:t>
    </dgm:pt>
    <dgm:pt modelId="{A2B7C51B-77B6-46B5-BA8A-31DC7378B872}" type="parTrans" cxnId="{F61D8F53-C33C-4D71-BEDB-70A60CEA463B}">
      <dgm:prSet/>
      <dgm:spPr/>
      <dgm:t>
        <a:bodyPr/>
        <a:lstStyle/>
        <a:p>
          <a:endParaRPr kumimoji="1" lang="ja-JP" altLang="en-US"/>
        </a:p>
      </dgm:t>
    </dgm:pt>
    <dgm:pt modelId="{09E339D4-BC64-4F05-87F2-FFF14D56778D}" type="sibTrans" cxnId="{F61D8F53-C33C-4D71-BEDB-70A60CEA463B}">
      <dgm:prSet/>
      <dgm:spPr/>
      <dgm:t>
        <a:bodyPr/>
        <a:lstStyle/>
        <a:p>
          <a:endParaRPr kumimoji="1" lang="ja-JP" altLang="en-US"/>
        </a:p>
      </dgm:t>
    </dgm:pt>
    <dgm:pt modelId="{012D1ED7-AE00-46B5-9E94-C31D4A574B24}">
      <dgm:prSet/>
      <dgm:spPr/>
      <dgm:t>
        <a:bodyPr/>
        <a:lstStyle/>
        <a:p>
          <a:pPr rtl="0"/>
          <a:r>
            <a:rPr kumimoji="1" lang="en-US" dirty="0" smtClean="0"/>
            <a:t>NPO</a:t>
          </a:r>
          <a:r>
            <a:rPr kumimoji="1" lang="ja-JP" dirty="0" smtClean="0"/>
            <a:t>法人 アイネタジャパン 副理事長</a:t>
          </a:r>
          <a:endParaRPr kumimoji="1" lang="en-US" dirty="0"/>
        </a:p>
      </dgm:t>
    </dgm:pt>
    <dgm:pt modelId="{171075C6-59E9-4B9D-ADB2-C956F1CDFA28}" type="parTrans" cxnId="{43ED7812-F17F-47EE-814C-34B091B1C6B8}">
      <dgm:prSet/>
      <dgm:spPr/>
      <dgm:t>
        <a:bodyPr/>
        <a:lstStyle/>
        <a:p>
          <a:endParaRPr kumimoji="1" lang="ja-JP" altLang="en-US"/>
        </a:p>
      </dgm:t>
    </dgm:pt>
    <dgm:pt modelId="{D2771C68-58D5-4238-9DD3-BB1CD79603CA}" type="sibTrans" cxnId="{43ED7812-F17F-47EE-814C-34B091B1C6B8}">
      <dgm:prSet/>
      <dgm:spPr/>
      <dgm:t>
        <a:bodyPr/>
        <a:lstStyle/>
        <a:p>
          <a:endParaRPr kumimoji="1" lang="ja-JP" altLang="en-US"/>
        </a:p>
      </dgm:t>
    </dgm:pt>
    <dgm:pt modelId="{50F8F944-CEEC-4BE4-B79F-976A31F6A152}">
      <dgm:prSet/>
      <dgm:spPr/>
      <dgm:t>
        <a:bodyPr/>
        <a:lstStyle/>
        <a:p>
          <a:pPr rtl="0"/>
          <a:r>
            <a:rPr kumimoji="1" lang="ja-JP" dirty="0" err="1" smtClean="0"/>
            <a:t>わんくま</a:t>
          </a:r>
          <a:r>
            <a:rPr kumimoji="1" lang="ja-JP" dirty="0" smtClean="0"/>
            <a:t>同盟 代表</a:t>
          </a:r>
          <a:endParaRPr kumimoji="1" lang="en-US" dirty="0"/>
        </a:p>
      </dgm:t>
    </dgm:pt>
    <dgm:pt modelId="{C2A85341-E907-496C-869B-E0F58B7B29DD}" type="parTrans" cxnId="{8BF43E82-6490-467C-8DAE-01BB079241E8}">
      <dgm:prSet/>
      <dgm:spPr/>
      <dgm:t>
        <a:bodyPr/>
        <a:lstStyle/>
        <a:p>
          <a:endParaRPr kumimoji="1" lang="ja-JP" altLang="en-US"/>
        </a:p>
      </dgm:t>
    </dgm:pt>
    <dgm:pt modelId="{ACAAE5B7-27E0-429C-B020-7C35FB14D426}" type="sibTrans" cxnId="{8BF43E82-6490-467C-8DAE-01BB079241E8}">
      <dgm:prSet/>
      <dgm:spPr/>
      <dgm:t>
        <a:bodyPr/>
        <a:lstStyle/>
        <a:p>
          <a:endParaRPr kumimoji="1" lang="ja-JP" altLang="en-US"/>
        </a:p>
      </dgm:t>
    </dgm:pt>
    <dgm:pt modelId="{50328FE9-4BB1-4D60-8671-C8CBD311D6AF}" type="pres">
      <dgm:prSet presAssocID="{83E03530-10A0-4B04-8434-F2411CD5A489}" presName="linear" presStyleCnt="0">
        <dgm:presLayoutVars>
          <dgm:animLvl val="lvl"/>
          <dgm:resizeHandles val="exact"/>
        </dgm:presLayoutVars>
      </dgm:prSet>
      <dgm:spPr/>
    </dgm:pt>
    <dgm:pt modelId="{0E8BD97A-98D5-4B5C-9903-39B9C6E4DB22}" type="pres">
      <dgm:prSet presAssocID="{CA115A04-3668-4EB2-9257-7A345F49DB75}" presName="parentText" presStyleLbl="node1" presStyleIdx="0" presStyleCnt="3">
        <dgm:presLayoutVars>
          <dgm:chMax val="0"/>
          <dgm:bulletEnabled val="1"/>
        </dgm:presLayoutVars>
      </dgm:prSet>
      <dgm:spPr/>
    </dgm:pt>
    <dgm:pt modelId="{A788D215-C5B7-4A4A-B44E-29D2008A8903}" type="pres">
      <dgm:prSet presAssocID="{9CE527CC-8975-4B7F-BF03-DA5DF7E27AA5}" presName="spacer" presStyleCnt="0"/>
      <dgm:spPr/>
    </dgm:pt>
    <dgm:pt modelId="{12F1107D-E507-4337-BADF-B69130A65403}" type="pres">
      <dgm:prSet presAssocID="{2BB4CB80-0983-4D22-B74F-0B050A067BC4}" presName="parentText" presStyleLbl="node1" presStyleIdx="1" presStyleCnt="3">
        <dgm:presLayoutVars>
          <dgm:chMax val="0"/>
          <dgm:bulletEnabled val="1"/>
        </dgm:presLayoutVars>
      </dgm:prSet>
      <dgm:spPr/>
    </dgm:pt>
    <dgm:pt modelId="{22E18617-83A9-4C3E-89E2-B6698F042B59}" type="pres">
      <dgm:prSet presAssocID="{2BB4CB80-0983-4D22-B74F-0B050A067BC4}" presName="childText" presStyleLbl="revTx" presStyleIdx="0" presStyleCnt="2">
        <dgm:presLayoutVars>
          <dgm:bulletEnabled val="1"/>
        </dgm:presLayoutVars>
      </dgm:prSet>
      <dgm:spPr/>
    </dgm:pt>
    <dgm:pt modelId="{869A5865-DB38-4964-896F-A9A61901A7DC}" type="pres">
      <dgm:prSet presAssocID="{2FCE377A-B4A6-4892-95EE-D36EFBB0B998}" presName="parentText" presStyleLbl="node1" presStyleIdx="2" presStyleCnt="3">
        <dgm:presLayoutVars>
          <dgm:chMax val="0"/>
          <dgm:bulletEnabled val="1"/>
        </dgm:presLayoutVars>
      </dgm:prSet>
      <dgm:spPr/>
    </dgm:pt>
    <dgm:pt modelId="{C8B63C79-F237-42EB-ABB1-8BCB1624C8BB}" type="pres">
      <dgm:prSet presAssocID="{2FCE377A-B4A6-4892-95EE-D36EFBB0B998}" presName="childText" presStyleLbl="revTx" presStyleIdx="1" presStyleCnt="2">
        <dgm:presLayoutVars>
          <dgm:bulletEnabled val="1"/>
        </dgm:presLayoutVars>
      </dgm:prSet>
      <dgm:spPr/>
    </dgm:pt>
  </dgm:ptLst>
  <dgm:cxnLst>
    <dgm:cxn modelId="{61D7CE1B-1D2C-40B4-9583-7803A9221F05}" type="presOf" srcId="{50F8F944-CEEC-4BE4-B79F-976A31F6A152}" destId="{C8B63C79-F237-42EB-ABB1-8BCB1624C8BB}" srcOrd="0" destOrd="3" presId="urn:microsoft.com/office/officeart/2005/8/layout/vList2"/>
    <dgm:cxn modelId="{2273402A-AD49-4345-BCBE-311D76D1FBF0}" type="presOf" srcId="{CA115A04-3668-4EB2-9257-7A345F49DB75}" destId="{0E8BD97A-98D5-4B5C-9903-39B9C6E4DB22}" srcOrd="0" destOrd="0" presId="urn:microsoft.com/office/officeart/2005/8/layout/vList2"/>
    <dgm:cxn modelId="{28E592AC-0C46-4CBE-87CC-FBA48859B2CB}" type="presOf" srcId="{2FCE377A-B4A6-4892-95EE-D36EFBB0B998}" destId="{869A5865-DB38-4964-896F-A9A61901A7DC}" srcOrd="0" destOrd="0" presId="urn:microsoft.com/office/officeart/2005/8/layout/vList2"/>
    <dgm:cxn modelId="{13137999-F203-4F51-A35C-AFADA335990B}" type="presOf" srcId="{3CE0BA60-8ECC-471C-AA8B-FAEA6352C430}" destId="{C8B63C79-F237-42EB-ABB1-8BCB1624C8BB}" srcOrd="0" destOrd="0" presId="urn:microsoft.com/office/officeart/2005/8/layout/vList2"/>
    <dgm:cxn modelId="{E3D4504C-A61F-431F-99A8-E7D51D101A2D}" type="presOf" srcId="{3B17681F-2E72-4DA8-83F7-F4F39FAC1446}" destId="{22E18617-83A9-4C3E-89E2-B6698F042B59}" srcOrd="0" destOrd="0" presId="urn:microsoft.com/office/officeart/2005/8/layout/vList2"/>
    <dgm:cxn modelId="{0C09AFCA-0224-40ED-83E0-11D1E4FF645B}" type="presOf" srcId="{CDCAF0A1-DDB9-44CA-9B0F-17E3D8949059}" destId="{C8B63C79-F237-42EB-ABB1-8BCB1624C8BB}" srcOrd="0" destOrd="1" presId="urn:microsoft.com/office/officeart/2005/8/layout/vList2"/>
    <dgm:cxn modelId="{A09E4F65-B7D1-4E18-9C55-C2E2F278B6D9}" srcId="{83E03530-10A0-4B04-8434-F2411CD5A489}" destId="{2BB4CB80-0983-4D22-B74F-0B050A067BC4}" srcOrd="1" destOrd="0" parTransId="{E077F6E2-163B-4893-BAC2-C368793F7512}" sibTransId="{313D4688-6E79-42FF-AEE5-9E86415FDA43}"/>
    <dgm:cxn modelId="{F61D8F53-C33C-4D71-BEDB-70A60CEA463B}" srcId="{3CE0BA60-8ECC-471C-AA8B-FAEA6352C430}" destId="{CDCAF0A1-DDB9-44CA-9B0F-17E3D8949059}" srcOrd="0" destOrd="0" parTransId="{A2B7C51B-77B6-46B5-BA8A-31DC7378B872}" sibTransId="{09E339D4-BC64-4F05-87F2-FFF14D56778D}"/>
    <dgm:cxn modelId="{8BF43E82-6490-467C-8DAE-01BB079241E8}" srcId="{2FCE377A-B4A6-4892-95EE-D36EFBB0B998}" destId="{50F8F944-CEEC-4BE4-B79F-976A31F6A152}" srcOrd="2" destOrd="0" parTransId="{C2A85341-E907-496C-869B-E0F58B7B29DD}" sibTransId="{ACAAE5B7-27E0-429C-B020-7C35FB14D426}"/>
    <dgm:cxn modelId="{6FC6F1BD-6F5B-4335-BCFF-699DD1D9D944}" srcId="{2FCE377A-B4A6-4892-95EE-D36EFBB0B998}" destId="{3CE0BA60-8ECC-471C-AA8B-FAEA6352C430}" srcOrd="0" destOrd="0" parTransId="{2251C4D6-AE16-4EDF-8720-13F8312D688B}" sibTransId="{B6B0CA8A-6CC5-4480-904F-92A479690D79}"/>
    <dgm:cxn modelId="{4D01FBFD-E41C-4B1F-91CD-780BE61438EC}" srcId="{83E03530-10A0-4B04-8434-F2411CD5A489}" destId="{CA115A04-3668-4EB2-9257-7A345F49DB75}" srcOrd="0" destOrd="0" parTransId="{BF80DDD9-6997-457F-835A-8E99DDBB913C}" sibTransId="{9CE527CC-8975-4B7F-BF03-DA5DF7E27AA5}"/>
    <dgm:cxn modelId="{574A1F21-C08E-42D3-8814-7C92E909AA20}" srcId="{2BB4CB80-0983-4D22-B74F-0B050A067BC4}" destId="{3B17681F-2E72-4DA8-83F7-F4F39FAC1446}" srcOrd="0" destOrd="0" parTransId="{01F2644F-31DC-4B81-B82A-CC78911C6EBF}" sibTransId="{4281049F-14F8-41D9-BE79-660307EDD6C1}"/>
    <dgm:cxn modelId="{1E578CBA-CF5A-4881-A12A-E714C2CF78ED}" type="presOf" srcId="{83E03530-10A0-4B04-8434-F2411CD5A489}" destId="{50328FE9-4BB1-4D60-8671-C8CBD311D6AF}" srcOrd="0" destOrd="0" presId="urn:microsoft.com/office/officeart/2005/8/layout/vList2"/>
    <dgm:cxn modelId="{A964FEFD-BE17-414A-8BBD-F6A98BCAB1F8}" srcId="{83E03530-10A0-4B04-8434-F2411CD5A489}" destId="{2FCE377A-B4A6-4892-95EE-D36EFBB0B998}" srcOrd="2" destOrd="0" parTransId="{61F3F691-F504-4738-8B7B-C06DA994C920}" sibTransId="{678974FC-F460-45A0-B5CB-7F17566D7C46}"/>
    <dgm:cxn modelId="{43ED7812-F17F-47EE-814C-34B091B1C6B8}" srcId="{2FCE377A-B4A6-4892-95EE-D36EFBB0B998}" destId="{012D1ED7-AE00-46B5-9E94-C31D4A574B24}" srcOrd="1" destOrd="0" parTransId="{171075C6-59E9-4B9D-ADB2-C956F1CDFA28}" sibTransId="{D2771C68-58D5-4238-9DD3-BB1CD79603CA}"/>
    <dgm:cxn modelId="{06E06968-5129-4538-97DD-FAF70C86DF7B}" type="presOf" srcId="{2BB4CB80-0983-4D22-B74F-0B050A067BC4}" destId="{12F1107D-E507-4337-BADF-B69130A65403}" srcOrd="0" destOrd="0" presId="urn:microsoft.com/office/officeart/2005/8/layout/vList2"/>
    <dgm:cxn modelId="{A6670C78-8DC8-4917-9927-0F867691A0E8}" type="presOf" srcId="{012D1ED7-AE00-46B5-9E94-C31D4A574B24}" destId="{C8B63C79-F237-42EB-ABB1-8BCB1624C8BB}" srcOrd="0" destOrd="2" presId="urn:microsoft.com/office/officeart/2005/8/layout/vList2"/>
    <dgm:cxn modelId="{8B0FE901-BCF6-4322-A723-E7E2A9D9B6C3}" type="presParOf" srcId="{50328FE9-4BB1-4D60-8671-C8CBD311D6AF}" destId="{0E8BD97A-98D5-4B5C-9903-39B9C6E4DB22}" srcOrd="0" destOrd="0" presId="urn:microsoft.com/office/officeart/2005/8/layout/vList2"/>
    <dgm:cxn modelId="{8DFF6E8B-3395-4E76-AE53-F23A0CE14142}" type="presParOf" srcId="{50328FE9-4BB1-4D60-8671-C8CBD311D6AF}" destId="{A788D215-C5B7-4A4A-B44E-29D2008A8903}" srcOrd="1" destOrd="0" presId="urn:microsoft.com/office/officeart/2005/8/layout/vList2"/>
    <dgm:cxn modelId="{FC8C2822-6B02-4CFB-89B5-E811774E920E}" type="presParOf" srcId="{50328FE9-4BB1-4D60-8671-C8CBD311D6AF}" destId="{12F1107D-E507-4337-BADF-B69130A65403}" srcOrd="2" destOrd="0" presId="urn:microsoft.com/office/officeart/2005/8/layout/vList2"/>
    <dgm:cxn modelId="{92B1E04C-8254-41B8-AEF3-55AFBD0B9859}" type="presParOf" srcId="{50328FE9-4BB1-4D60-8671-C8CBD311D6AF}" destId="{22E18617-83A9-4C3E-89E2-B6698F042B59}" srcOrd="3" destOrd="0" presId="urn:microsoft.com/office/officeart/2005/8/layout/vList2"/>
    <dgm:cxn modelId="{F53CBFCE-FB6A-4410-A587-2EA143B59991}" type="presParOf" srcId="{50328FE9-4BB1-4D60-8671-C8CBD311D6AF}" destId="{869A5865-DB38-4964-896F-A9A61901A7DC}" srcOrd="4" destOrd="0" presId="urn:microsoft.com/office/officeart/2005/8/layout/vList2"/>
    <dgm:cxn modelId="{8ED37905-9B6F-420D-A52B-2EACD0742287}" type="presParOf" srcId="{50328FE9-4BB1-4D60-8671-C8CBD311D6AF}" destId="{C8B63C79-F237-42EB-ABB1-8BCB1624C8BB}" srcOrd="5" destOrd="0" presId="urn:microsoft.com/office/officeart/2005/8/layout/vList2"/>
  </dgm:cxnLst>
  <dgm:bg/>
  <dgm:whole/>
</dgm:dataModel>
</file>

<file path=ppt/diagrams/data10.xml><?xml version="1.0" encoding="utf-8"?>
<dgm:dataModel xmlns:dgm="http://schemas.openxmlformats.org/drawingml/2006/diagram" xmlns:a="http://schemas.openxmlformats.org/drawingml/2006/main">
  <dgm:ptLst>
    <dgm:pt modelId="{33510FF3-A359-4229-8FD5-FCB35CF11736}"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kumimoji="1" lang="ja-JP" altLang="en-US"/>
        </a:p>
      </dgm:t>
    </dgm:pt>
    <dgm:pt modelId="{F5DB19F0-D192-4CD0-B1C0-900022C478F1}">
      <dgm:prSet/>
      <dgm:spPr/>
      <dgm:t>
        <a:bodyPr/>
        <a:lstStyle/>
        <a:p>
          <a:pPr rtl="0"/>
          <a:r>
            <a:rPr kumimoji="1" lang="ja-JP" dirty="0" smtClean="0"/>
            <a:t>居酒屋</a:t>
          </a:r>
          <a:r>
            <a:rPr kumimoji="1" lang="en-US" dirty="0" smtClean="0"/>
            <a:t>or</a:t>
          </a:r>
          <a:r>
            <a:rPr kumimoji="1" lang="ja-JP" dirty="0" smtClean="0"/>
            <a:t>宴会場</a:t>
          </a:r>
          <a:endParaRPr kumimoji="1" lang="en-US" dirty="0"/>
        </a:p>
      </dgm:t>
    </dgm:pt>
    <dgm:pt modelId="{A3A1917F-73E8-4F7B-8F0E-02D50425F86A}" type="parTrans" cxnId="{8E3CC07E-B504-42E0-8454-5E768AA23A9F}">
      <dgm:prSet/>
      <dgm:spPr/>
      <dgm:t>
        <a:bodyPr/>
        <a:lstStyle/>
        <a:p>
          <a:endParaRPr kumimoji="1" lang="ja-JP" altLang="en-US"/>
        </a:p>
      </dgm:t>
    </dgm:pt>
    <dgm:pt modelId="{1558CEFA-A5D4-4176-AFCA-BF9F59B8B3BE}" type="sibTrans" cxnId="{8E3CC07E-B504-42E0-8454-5E768AA23A9F}">
      <dgm:prSet/>
      <dgm:spPr/>
      <dgm:t>
        <a:bodyPr/>
        <a:lstStyle/>
        <a:p>
          <a:endParaRPr kumimoji="1" lang="ja-JP" altLang="en-US"/>
        </a:p>
      </dgm:t>
    </dgm:pt>
    <dgm:pt modelId="{2C642FCC-8D2C-453F-AF51-CC9F4E231CB2}">
      <dgm:prSet/>
      <dgm:spPr/>
      <dgm:t>
        <a:bodyPr/>
        <a:lstStyle/>
        <a:p>
          <a:pPr rtl="0"/>
          <a:r>
            <a:rPr kumimoji="1" lang="ja-JP" dirty="0" smtClean="0"/>
            <a:t>どこが使えるか、スペースがあるかわからない</a:t>
          </a:r>
          <a:endParaRPr kumimoji="1" lang="en-US" dirty="0"/>
        </a:p>
      </dgm:t>
    </dgm:pt>
    <dgm:pt modelId="{7DE438A3-256F-4715-BA70-4FC2E2111FC0}" type="parTrans" cxnId="{AC4BCBCC-5A57-4DBA-B01F-2FBF4EE2CDD2}">
      <dgm:prSet/>
      <dgm:spPr/>
      <dgm:t>
        <a:bodyPr/>
        <a:lstStyle/>
        <a:p>
          <a:endParaRPr kumimoji="1" lang="ja-JP" altLang="en-US"/>
        </a:p>
      </dgm:t>
    </dgm:pt>
    <dgm:pt modelId="{236157F4-73A1-464B-8D0A-9584A80F56E3}" type="sibTrans" cxnId="{AC4BCBCC-5A57-4DBA-B01F-2FBF4EE2CDD2}">
      <dgm:prSet/>
      <dgm:spPr/>
      <dgm:t>
        <a:bodyPr/>
        <a:lstStyle/>
        <a:p>
          <a:endParaRPr kumimoji="1" lang="ja-JP" altLang="en-US"/>
        </a:p>
      </dgm:t>
    </dgm:pt>
    <dgm:pt modelId="{80CE96D4-6546-46C0-B22B-298A51A27E3F}">
      <dgm:prSet/>
      <dgm:spPr/>
      <dgm:t>
        <a:bodyPr/>
        <a:lstStyle/>
        <a:p>
          <a:pPr rtl="0"/>
          <a:r>
            <a:rPr kumimoji="1" lang="ja-JP" dirty="0" smtClean="0"/>
            <a:t>プロジェクタ自前または別で借りることを前提に</a:t>
          </a:r>
          <a:endParaRPr kumimoji="1" lang="en-US" dirty="0"/>
        </a:p>
      </dgm:t>
    </dgm:pt>
    <dgm:pt modelId="{B391FA63-96FC-4FA3-853E-FB4239A727BC}" type="parTrans" cxnId="{73402BD8-A99A-424A-8C9D-39051ADD6D56}">
      <dgm:prSet/>
      <dgm:spPr/>
      <dgm:t>
        <a:bodyPr/>
        <a:lstStyle/>
        <a:p>
          <a:endParaRPr kumimoji="1" lang="ja-JP" altLang="en-US"/>
        </a:p>
      </dgm:t>
    </dgm:pt>
    <dgm:pt modelId="{9C26B582-53B6-48A9-A63E-A045E04BDFEE}" type="sibTrans" cxnId="{73402BD8-A99A-424A-8C9D-39051ADD6D56}">
      <dgm:prSet/>
      <dgm:spPr/>
      <dgm:t>
        <a:bodyPr/>
        <a:lstStyle/>
        <a:p>
          <a:endParaRPr kumimoji="1" lang="ja-JP" altLang="en-US"/>
        </a:p>
      </dgm:t>
    </dgm:pt>
    <dgm:pt modelId="{3E621FC2-6756-450C-B7AD-A753862FACE3}">
      <dgm:prSet/>
      <dgm:spPr/>
      <dgm:t>
        <a:bodyPr/>
        <a:lstStyle/>
        <a:p>
          <a:pPr rtl="0"/>
          <a:r>
            <a:rPr kumimoji="1" lang="ja-JP" dirty="0" smtClean="0"/>
            <a:t>ぐるなびなどで調べて電話していく</a:t>
          </a:r>
          <a:endParaRPr kumimoji="1" lang="en-US" dirty="0"/>
        </a:p>
      </dgm:t>
    </dgm:pt>
    <dgm:pt modelId="{47489811-C515-4DD9-A375-88B8061F000B}" type="parTrans" cxnId="{DF51D913-257B-4043-A1E0-E52B33EBAE70}">
      <dgm:prSet/>
      <dgm:spPr/>
      <dgm:t>
        <a:bodyPr/>
        <a:lstStyle/>
        <a:p>
          <a:endParaRPr kumimoji="1" lang="ja-JP" altLang="en-US"/>
        </a:p>
      </dgm:t>
    </dgm:pt>
    <dgm:pt modelId="{B430CE43-82F1-4623-A1EA-E0B6CA0AA768}" type="sibTrans" cxnId="{DF51D913-257B-4043-A1E0-E52B33EBAE70}">
      <dgm:prSet/>
      <dgm:spPr/>
      <dgm:t>
        <a:bodyPr/>
        <a:lstStyle/>
        <a:p>
          <a:endParaRPr kumimoji="1" lang="ja-JP" altLang="en-US"/>
        </a:p>
      </dgm:t>
    </dgm:pt>
    <dgm:pt modelId="{E678F62D-D500-448D-8CDD-75C751B1B7C4}">
      <dgm:prSet/>
      <dgm:spPr/>
      <dgm:t>
        <a:bodyPr/>
        <a:lstStyle/>
        <a:p>
          <a:pPr rtl="0"/>
          <a:r>
            <a:rPr kumimoji="1" lang="ja-JP" dirty="0" smtClean="0"/>
            <a:t>居酒屋などの場合には下見に行くべき</a:t>
          </a:r>
          <a:endParaRPr kumimoji="1" lang="en-US" dirty="0"/>
        </a:p>
      </dgm:t>
    </dgm:pt>
    <dgm:pt modelId="{81556DD1-E02C-4334-B8FE-91280E4E8CB4}" type="parTrans" cxnId="{D6791966-6F28-447F-9272-B69F4CBB5068}">
      <dgm:prSet/>
      <dgm:spPr/>
      <dgm:t>
        <a:bodyPr/>
        <a:lstStyle/>
        <a:p>
          <a:endParaRPr kumimoji="1" lang="ja-JP" altLang="en-US"/>
        </a:p>
      </dgm:t>
    </dgm:pt>
    <dgm:pt modelId="{27C82139-13B5-4A29-8BC7-FF092E995685}" type="sibTrans" cxnId="{D6791966-6F28-447F-9272-B69F4CBB5068}">
      <dgm:prSet/>
      <dgm:spPr/>
      <dgm:t>
        <a:bodyPr/>
        <a:lstStyle/>
        <a:p>
          <a:endParaRPr kumimoji="1" lang="ja-JP" altLang="en-US"/>
        </a:p>
      </dgm:t>
    </dgm:pt>
    <dgm:pt modelId="{8F04D240-51AB-4331-8260-BFB12C097E39}">
      <dgm:prSet/>
      <dgm:spPr/>
      <dgm:t>
        <a:bodyPr/>
        <a:lstStyle/>
        <a:p>
          <a:pPr rtl="0"/>
          <a:r>
            <a:rPr kumimoji="1" lang="ja-JP" dirty="0" smtClean="0"/>
            <a:t>イベントスペース</a:t>
          </a:r>
          <a:endParaRPr kumimoji="1" lang="en-US" dirty="0"/>
        </a:p>
      </dgm:t>
    </dgm:pt>
    <dgm:pt modelId="{5A0C03E3-4A2C-4F98-B395-37A5D3968CE0}" type="parTrans" cxnId="{DA8D825C-B4A8-4C71-8AFF-BAE3F65FBF06}">
      <dgm:prSet/>
      <dgm:spPr/>
      <dgm:t>
        <a:bodyPr/>
        <a:lstStyle/>
        <a:p>
          <a:endParaRPr kumimoji="1" lang="ja-JP" altLang="en-US"/>
        </a:p>
      </dgm:t>
    </dgm:pt>
    <dgm:pt modelId="{5ABC401D-4FEC-42EE-B01F-370477785341}" type="sibTrans" cxnId="{DA8D825C-B4A8-4C71-8AFF-BAE3F65FBF06}">
      <dgm:prSet/>
      <dgm:spPr/>
      <dgm:t>
        <a:bodyPr/>
        <a:lstStyle/>
        <a:p>
          <a:endParaRPr kumimoji="1" lang="ja-JP" altLang="en-US"/>
        </a:p>
      </dgm:t>
    </dgm:pt>
    <dgm:pt modelId="{C34E0D26-215F-4547-A7DC-E4659BE34BF7}">
      <dgm:prSet/>
      <dgm:spPr/>
      <dgm:t>
        <a:bodyPr/>
        <a:lstStyle/>
        <a:p>
          <a:pPr rtl="0"/>
          <a:r>
            <a:rPr kumimoji="1" lang="ja-JP" dirty="0" smtClean="0"/>
            <a:t>世の中にはいっぱいある</a:t>
          </a:r>
          <a:endParaRPr kumimoji="1" lang="en-US" dirty="0"/>
        </a:p>
      </dgm:t>
    </dgm:pt>
    <dgm:pt modelId="{4BE92B09-24D2-48A8-9808-7A0B9FF36031}" type="parTrans" cxnId="{E70B3F9A-EADD-4D12-8526-8D82C1C39F4F}">
      <dgm:prSet/>
      <dgm:spPr/>
      <dgm:t>
        <a:bodyPr/>
        <a:lstStyle/>
        <a:p>
          <a:endParaRPr kumimoji="1" lang="ja-JP" altLang="en-US"/>
        </a:p>
      </dgm:t>
    </dgm:pt>
    <dgm:pt modelId="{29299CD0-4EAF-4E08-9398-F7A66E9D5CA6}" type="sibTrans" cxnId="{E70B3F9A-EADD-4D12-8526-8D82C1C39F4F}">
      <dgm:prSet/>
      <dgm:spPr/>
      <dgm:t>
        <a:bodyPr/>
        <a:lstStyle/>
        <a:p>
          <a:endParaRPr kumimoji="1" lang="ja-JP" altLang="en-US"/>
        </a:p>
      </dgm:t>
    </dgm:pt>
    <dgm:pt modelId="{2B8AA40A-E94C-4151-9467-2162F99A89DB}">
      <dgm:prSet/>
      <dgm:spPr/>
      <dgm:t>
        <a:bodyPr/>
        <a:lstStyle/>
        <a:p>
          <a:pPr rtl="0"/>
          <a:r>
            <a:rPr kumimoji="1" lang="en-US" dirty="0" smtClean="0"/>
            <a:t>Web</a:t>
          </a:r>
          <a:r>
            <a:rPr kumimoji="1" lang="ja-JP" dirty="0" smtClean="0"/>
            <a:t>で検索するのは難しい</a:t>
          </a:r>
          <a:endParaRPr kumimoji="1" lang="en-US" dirty="0"/>
        </a:p>
      </dgm:t>
    </dgm:pt>
    <dgm:pt modelId="{423B4ACA-F485-4BA5-8BAF-9A3D30BC96B2}" type="parTrans" cxnId="{CC168DD6-1993-4B4D-80CD-B3363C4B884B}">
      <dgm:prSet/>
      <dgm:spPr/>
      <dgm:t>
        <a:bodyPr/>
        <a:lstStyle/>
        <a:p>
          <a:endParaRPr kumimoji="1" lang="ja-JP" altLang="en-US"/>
        </a:p>
      </dgm:t>
    </dgm:pt>
    <dgm:pt modelId="{252B6A09-D047-4B87-8721-9E272ABC8627}" type="sibTrans" cxnId="{CC168DD6-1993-4B4D-80CD-B3363C4B884B}">
      <dgm:prSet/>
      <dgm:spPr/>
      <dgm:t>
        <a:bodyPr/>
        <a:lstStyle/>
        <a:p>
          <a:endParaRPr kumimoji="1" lang="ja-JP" altLang="en-US"/>
        </a:p>
      </dgm:t>
    </dgm:pt>
    <dgm:pt modelId="{D0B8F4E3-4223-4A06-A265-C33B3BF4FDF5}">
      <dgm:prSet/>
      <dgm:spPr/>
      <dgm:t>
        <a:bodyPr/>
        <a:lstStyle/>
        <a:p>
          <a:pPr rtl="0"/>
          <a:r>
            <a:rPr kumimoji="1" lang="ja-JP" dirty="0" smtClean="0"/>
            <a:t>口コミで聞いて回ろう</a:t>
          </a:r>
          <a:endParaRPr kumimoji="1" lang="en-US" dirty="0"/>
        </a:p>
      </dgm:t>
    </dgm:pt>
    <dgm:pt modelId="{38BE98DC-6756-4099-AD6F-3584BAFBEFDC}" type="parTrans" cxnId="{0AC14186-A2CC-477D-B60D-CC2ECDD1CFCD}">
      <dgm:prSet/>
      <dgm:spPr/>
      <dgm:t>
        <a:bodyPr/>
        <a:lstStyle/>
        <a:p>
          <a:endParaRPr kumimoji="1" lang="ja-JP" altLang="en-US"/>
        </a:p>
      </dgm:t>
    </dgm:pt>
    <dgm:pt modelId="{27D96305-6F6C-4144-8AEB-9617D21E6458}" type="sibTrans" cxnId="{0AC14186-A2CC-477D-B60D-CC2ECDD1CFCD}">
      <dgm:prSet/>
      <dgm:spPr/>
      <dgm:t>
        <a:bodyPr/>
        <a:lstStyle/>
        <a:p>
          <a:endParaRPr kumimoji="1" lang="ja-JP" altLang="en-US"/>
        </a:p>
      </dgm:t>
    </dgm:pt>
    <dgm:pt modelId="{76E374C6-A689-48A5-A96B-DD7B737C32D8}" type="pres">
      <dgm:prSet presAssocID="{33510FF3-A359-4229-8FD5-FCB35CF11736}" presName="linear" presStyleCnt="0">
        <dgm:presLayoutVars>
          <dgm:animLvl val="lvl"/>
          <dgm:resizeHandles val="exact"/>
        </dgm:presLayoutVars>
      </dgm:prSet>
      <dgm:spPr/>
      <dgm:t>
        <a:bodyPr/>
        <a:lstStyle/>
        <a:p>
          <a:endParaRPr kumimoji="1" lang="ja-JP" altLang="en-US"/>
        </a:p>
      </dgm:t>
    </dgm:pt>
    <dgm:pt modelId="{2C8DAAA6-CD7B-48A5-9711-1F70C5C7BC10}" type="pres">
      <dgm:prSet presAssocID="{F5DB19F0-D192-4CD0-B1C0-900022C478F1}" presName="parentText" presStyleLbl="node1" presStyleIdx="0" presStyleCnt="2">
        <dgm:presLayoutVars>
          <dgm:chMax val="0"/>
          <dgm:bulletEnabled val="1"/>
        </dgm:presLayoutVars>
      </dgm:prSet>
      <dgm:spPr/>
      <dgm:t>
        <a:bodyPr/>
        <a:lstStyle/>
        <a:p>
          <a:endParaRPr kumimoji="1" lang="ja-JP" altLang="en-US"/>
        </a:p>
      </dgm:t>
    </dgm:pt>
    <dgm:pt modelId="{A6CC27DA-784F-4E9D-A323-D8D26FF652DA}" type="pres">
      <dgm:prSet presAssocID="{F5DB19F0-D192-4CD0-B1C0-900022C478F1}" presName="childText" presStyleLbl="revTx" presStyleIdx="0" presStyleCnt="2">
        <dgm:presLayoutVars>
          <dgm:bulletEnabled val="1"/>
        </dgm:presLayoutVars>
      </dgm:prSet>
      <dgm:spPr/>
      <dgm:t>
        <a:bodyPr/>
        <a:lstStyle/>
        <a:p>
          <a:endParaRPr kumimoji="1" lang="ja-JP" altLang="en-US"/>
        </a:p>
      </dgm:t>
    </dgm:pt>
    <dgm:pt modelId="{01049D95-ACEF-4540-AD53-56F3AC582585}" type="pres">
      <dgm:prSet presAssocID="{8F04D240-51AB-4331-8260-BFB12C097E39}" presName="parentText" presStyleLbl="node1" presStyleIdx="1" presStyleCnt="2">
        <dgm:presLayoutVars>
          <dgm:chMax val="0"/>
          <dgm:bulletEnabled val="1"/>
        </dgm:presLayoutVars>
      </dgm:prSet>
      <dgm:spPr/>
      <dgm:t>
        <a:bodyPr/>
        <a:lstStyle/>
        <a:p>
          <a:endParaRPr kumimoji="1" lang="ja-JP" altLang="en-US"/>
        </a:p>
      </dgm:t>
    </dgm:pt>
    <dgm:pt modelId="{6A03213B-8B9C-4A99-9CE2-6776B070ACAA}" type="pres">
      <dgm:prSet presAssocID="{8F04D240-51AB-4331-8260-BFB12C097E39}" presName="childText" presStyleLbl="revTx" presStyleIdx="1" presStyleCnt="2">
        <dgm:presLayoutVars>
          <dgm:bulletEnabled val="1"/>
        </dgm:presLayoutVars>
      </dgm:prSet>
      <dgm:spPr/>
      <dgm:t>
        <a:bodyPr/>
        <a:lstStyle/>
        <a:p>
          <a:endParaRPr kumimoji="1" lang="ja-JP" altLang="en-US"/>
        </a:p>
      </dgm:t>
    </dgm:pt>
  </dgm:ptLst>
  <dgm:cxnLst>
    <dgm:cxn modelId="{73402BD8-A99A-424A-8C9D-39051ADD6D56}" srcId="{F5DB19F0-D192-4CD0-B1C0-900022C478F1}" destId="{80CE96D4-6546-46C0-B22B-298A51A27E3F}" srcOrd="1" destOrd="0" parTransId="{B391FA63-96FC-4FA3-853E-FB4239A727BC}" sibTransId="{9C26B582-53B6-48A9-A63E-A045E04BDFEE}"/>
    <dgm:cxn modelId="{DA8D825C-B4A8-4C71-8AFF-BAE3F65FBF06}" srcId="{33510FF3-A359-4229-8FD5-FCB35CF11736}" destId="{8F04D240-51AB-4331-8260-BFB12C097E39}" srcOrd="1" destOrd="0" parTransId="{5A0C03E3-4A2C-4F98-B395-37A5D3968CE0}" sibTransId="{5ABC401D-4FEC-42EE-B01F-370477785341}"/>
    <dgm:cxn modelId="{F6CD8458-D323-4124-872C-3C97B0D13A19}" type="presOf" srcId="{F5DB19F0-D192-4CD0-B1C0-900022C478F1}" destId="{2C8DAAA6-CD7B-48A5-9711-1F70C5C7BC10}" srcOrd="0" destOrd="0" presId="urn:microsoft.com/office/officeart/2005/8/layout/vList2"/>
    <dgm:cxn modelId="{161E0B30-B4DE-4E6B-A8A5-1727BCEE4FA1}" type="presOf" srcId="{33510FF3-A359-4229-8FD5-FCB35CF11736}" destId="{76E374C6-A689-48A5-A96B-DD7B737C32D8}" srcOrd="0" destOrd="0" presId="urn:microsoft.com/office/officeart/2005/8/layout/vList2"/>
    <dgm:cxn modelId="{255D772A-DC59-4B43-893D-5722C55F698F}" type="presOf" srcId="{E678F62D-D500-448D-8CDD-75C751B1B7C4}" destId="{A6CC27DA-784F-4E9D-A323-D8D26FF652DA}" srcOrd="0" destOrd="3" presId="urn:microsoft.com/office/officeart/2005/8/layout/vList2"/>
    <dgm:cxn modelId="{D6791966-6F28-447F-9272-B69F4CBB5068}" srcId="{F5DB19F0-D192-4CD0-B1C0-900022C478F1}" destId="{E678F62D-D500-448D-8CDD-75C751B1B7C4}" srcOrd="3" destOrd="0" parTransId="{81556DD1-E02C-4334-B8FE-91280E4E8CB4}" sibTransId="{27C82139-13B5-4A29-8BC7-FF092E995685}"/>
    <dgm:cxn modelId="{E70B3F9A-EADD-4D12-8526-8D82C1C39F4F}" srcId="{8F04D240-51AB-4331-8260-BFB12C097E39}" destId="{C34E0D26-215F-4547-A7DC-E4659BE34BF7}" srcOrd="0" destOrd="0" parTransId="{4BE92B09-24D2-48A8-9808-7A0B9FF36031}" sibTransId="{29299CD0-4EAF-4E08-9398-F7A66E9D5CA6}"/>
    <dgm:cxn modelId="{9DF12DE6-7936-44BF-B266-C525ABBC7848}" type="presOf" srcId="{80CE96D4-6546-46C0-B22B-298A51A27E3F}" destId="{A6CC27DA-784F-4E9D-A323-D8D26FF652DA}" srcOrd="0" destOrd="1" presId="urn:microsoft.com/office/officeart/2005/8/layout/vList2"/>
    <dgm:cxn modelId="{C7453B33-148C-408F-ACF6-381D04FF938A}" type="presOf" srcId="{D0B8F4E3-4223-4A06-A265-C33B3BF4FDF5}" destId="{6A03213B-8B9C-4A99-9CE2-6776B070ACAA}" srcOrd="0" destOrd="2" presId="urn:microsoft.com/office/officeart/2005/8/layout/vList2"/>
    <dgm:cxn modelId="{AB9D5282-73C9-4B3D-9450-20E20F8B9D18}" type="presOf" srcId="{3E621FC2-6756-450C-B7AD-A753862FACE3}" destId="{A6CC27DA-784F-4E9D-A323-D8D26FF652DA}" srcOrd="0" destOrd="2" presId="urn:microsoft.com/office/officeart/2005/8/layout/vList2"/>
    <dgm:cxn modelId="{0AC14186-A2CC-477D-B60D-CC2ECDD1CFCD}" srcId="{8F04D240-51AB-4331-8260-BFB12C097E39}" destId="{D0B8F4E3-4223-4A06-A265-C33B3BF4FDF5}" srcOrd="2" destOrd="0" parTransId="{38BE98DC-6756-4099-AD6F-3584BAFBEFDC}" sibTransId="{27D96305-6F6C-4144-8AEB-9617D21E6458}"/>
    <dgm:cxn modelId="{65077152-C473-47EC-9C55-8C5662D0B4CC}" type="presOf" srcId="{8F04D240-51AB-4331-8260-BFB12C097E39}" destId="{01049D95-ACEF-4540-AD53-56F3AC582585}" srcOrd="0" destOrd="0" presId="urn:microsoft.com/office/officeart/2005/8/layout/vList2"/>
    <dgm:cxn modelId="{AC4BCBCC-5A57-4DBA-B01F-2FBF4EE2CDD2}" srcId="{F5DB19F0-D192-4CD0-B1C0-900022C478F1}" destId="{2C642FCC-8D2C-453F-AF51-CC9F4E231CB2}" srcOrd="0" destOrd="0" parTransId="{7DE438A3-256F-4715-BA70-4FC2E2111FC0}" sibTransId="{236157F4-73A1-464B-8D0A-9584A80F56E3}"/>
    <dgm:cxn modelId="{DF51D913-257B-4043-A1E0-E52B33EBAE70}" srcId="{F5DB19F0-D192-4CD0-B1C0-900022C478F1}" destId="{3E621FC2-6756-450C-B7AD-A753862FACE3}" srcOrd="2" destOrd="0" parTransId="{47489811-C515-4DD9-A375-88B8061F000B}" sibTransId="{B430CE43-82F1-4623-A1EA-E0B6CA0AA768}"/>
    <dgm:cxn modelId="{74AA4AD7-4E04-4657-9C70-D6E27F1747EC}" type="presOf" srcId="{C34E0D26-215F-4547-A7DC-E4659BE34BF7}" destId="{6A03213B-8B9C-4A99-9CE2-6776B070ACAA}" srcOrd="0" destOrd="0" presId="urn:microsoft.com/office/officeart/2005/8/layout/vList2"/>
    <dgm:cxn modelId="{8E3CC07E-B504-42E0-8454-5E768AA23A9F}" srcId="{33510FF3-A359-4229-8FD5-FCB35CF11736}" destId="{F5DB19F0-D192-4CD0-B1C0-900022C478F1}" srcOrd="0" destOrd="0" parTransId="{A3A1917F-73E8-4F7B-8F0E-02D50425F86A}" sibTransId="{1558CEFA-A5D4-4176-AFCA-BF9F59B8B3BE}"/>
    <dgm:cxn modelId="{CC168DD6-1993-4B4D-80CD-B3363C4B884B}" srcId="{8F04D240-51AB-4331-8260-BFB12C097E39}" destId="{2B8AA40A-E94C-4151-9467-2162F99A89DB}" srcOrd="1" destOrd="0" parTransId="{423B4ACA-F485-4BA5-8BAF-9A3D30BC96B2}" sibTransId="{252B6A09-D047-4B87-8721-9E272ABC8627}"/>
    <dgm:cxn modelId="{7D900A65-FBC6-4677-8BD5-34B1C5853607}" type="presOf" srcId="{2B8AA40A-E94C-4151-9467-2162F99A89DB}" destId="{6A03213B-8B9C-4A99-9CE2-6776B070ACAA}" srcOrd="0" destOrd="1" presId="urn:microsoft.com/office/officeart/2005/8/layout/vList2"/>
    <dgm:cxn modelId="{AF428B23-9834-40E4-A998-9777F43E6165}" type="presOf" srcId="{2C642FCC-8D2C-453F-AF51-CC9F4E231CB2}" destId="{A6CC27DA-784F-4E9D-A323-D8D26FF652DA}" srcOrd="0" destOrd="0" presId="urn:microsoft.com/office/officeart/2005/8/layout/vList2"/>
    <dgm:cxn modelId="{339BB770-89AF-4D13-9B3D-5201858A716C}" type="presParOf" srcId="{76E374C6-A689-48A5-A96B-DD7B737C32D8}" destId="{2C8DAAA6-CD7B-48A5-9711-1F70C5C7BC10}" srcOrd="0" destOrd="0" presId="urn:microsoft.com/office/officeart/2005/8/layout/vList2"/>
    <dgm:cxn modelId="{68DD96AE-7419-4567-9D9D-AEFD432911E7}" type="presParOf" srcId="{76E374C6-A689-48A5-A96B-DD7B737C32D8}" destId="{A6CC27DA-784F-4E9D-A323-D8D26FF652DA}" srcOrd="1" destOrd="0" presId="urn:microsoft.com/office/officeart/2005/8/layout/vList2"/>
    <dgm:cxn modelId="{7742B8F1-9385-4585-9BD8-FF14DE402603}" type="presParOf" srcId="{76E374C6-A689-48A5-A96B-DD7B737C32D8}" destId="{01049D95-ACEF-4540-AD53-56F3AC582585}" srcOrd="2" destOrd="0" presId="urn:microsoft.com/office/officeart/2005/8/layout/vList2"/>
    <dgm:cxn modelId="{D1FE356C-4D6F-4029-B6D1-FF38AF8D3BE7}" type="presParOf" srcId="{76E374C6-A689-48A5-A96B-DD7B737C32D8}" destId="{6A03213B-8B9C-4A99-9CE2-6776B070ACAA}" srcOrd="3"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4662CC68-3CC0-4585-AEE7-14157B67976E}"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kumimoji="1" lang="ja-JP" altLang="en-US"/>
        </a:p>
      </dgm:t>
    </dgm:pt>
    <dgm:pt modelId="{00A24E59-5605-4200-8CC4-E803ADEF6F7A}">
      <dgm:prSet/>
      <dgm:spPr/>
      <dgm:t>
        <a:bodyPr/>
        <a:lstStyle/>
        <a:p>
          <a:pPr rtl="0"/>
          <a:r>
            <a:rPr lang="ja-JP" dirty="0" smtClean="0"/>
            <a:t>ハコの他に大きく経費になるのは印刷資料</a:t>
          </a:r>
          <a:endParaRPr lang="en-US" dirty="0"/>
        </a:p>
      </dgm:t>
    </dgm:pt>
    <dgm:pt modelId="{00DBAEA5-F9E5-44C2-B9B1-348D6A7D2CCB}" type="parTrans" cxnId="{6E0E3346-35B0-4580-848D-D14BA8E711F9}">
      <dgm:prSet/>
      <dgm:spPr/>
      <dgm:t>
        <a:bodyPr/>
        <a:lstStyle/>
        <a:p>
          <a:endParaRPr lang="ja-JP" altLang="en-US"/>
        </a:p>
      </dgm:t>
    </dgm:pt>
    <dgm:pt modelId="{31CA3DEB-4BD8-4503-9CA6-13082154C41C}" type="sibTrans" cxnId="{6E0E3346-35B0-4580-848D-D14BA8E711F9}">
      <dgm:prSet/>
      <dgm:spPr/>
      <dgm:t>
        <a:bodyPr/>
        <a:lstStyle/>
        <a:p>
          <a:endParaRPr lang="ja-JP" altLang="en-US"/>
        </a:p>
      </dgm:t>
    </dgm:pt>
    <dgm:pt modelId="{C76EDA79-49E4-49FC-B9DB-2FB99659C9F7}">
      <dgm:prSet/>
      <dgm:spPr/>
      <dgm:t>
        <a:bodyPr/>
        <a:lstStyle/>
        <a:p>
          <a:pPr rtl="0"/>
          <a:r>
            <a:rPr lang="ja-JP" dirty="0" err="1" smtClean="0"/>
            <a:t>わんくま</a:t>
          </a:r>
          <a:r>
            <a:rPr lang="ja-JP" dirty="0" smtClean="0"/>
            <a:t>でも最初は人数分用意していましたが、印刷よりも搬入が大変で希望者実費にしました。</a:t>
          </a:r>
          <a:endParaRPr lang="en-US" dirty="0"/>
        </a:p>
      </dgm:t>
    </dgm:pt>
    <dgm:pt modelId="{BEA3E3AD-AB52-4A99-829F-537DADB838C6}" type="parTrans" cxnId="{3529820B-F4F2-42EA-906B-3B493C14BC4C}">
      <dgm:prSet/>
      <dgm:spPr/>
      <dgm:t>
        <a:bodyPr/>
        <a:lstStyle/>
        <a:p>
          <a:endParaRPr lang="ja-JP" altLang="en-US"/>
        </a:p>
      </dgm:t>
    </dgm:pt>
    <dgm:pt modelId="{D62CC019-2DBB-4191-A520-242FF8902BDE}" type="sibTrans" cxnId="{3529820B-F4F2-42EA-906B-3B493C14BC4C}">
      <dgm:prSet/>
      <dgm:spPr/>
      <dgm:t>
        <a:bodyPr/>
        <a:lstStyle/>
        <a:p>
          <a:endParaRPr lang="ja-JP" altLang="en-US"/>
        </a:p>
      </dgm:t>
    </dgm:pt>
    <dgm:pt modelId="{B5445A70-9FE4-4F97-9423-493B86343484}">
      <dgm:prSet/>
      <dgm:spPr/>
      <dgm:t>
        <a:bodyPr/>
        <a:lstStyle/>
        <a:p>
          <a:pPr rtl="0"/>
          <a:r>
            <a:rPr lang="ja-JP" dirty="0" smtClean="0"/>
            <a:t>全員資料</a:t>
          </a:r>
          <a:endParaRPr lang="en-US" dirty="0"/>
        </a:p>
      </dgm:t>
    </dgm:pt>
    <dgm:pt modelId="{F4AA2666-3051-4AEE-A980-91A441A06FCD}" type="parTrans" cxnId="{F3B7D242-E47D-434F-B85C-4EA0A437D1FD}">
      <dgm:prSet/>
      <dgm:spPr/>
      <dgm:t>
        <a:bodyPr/>
        <a:lstStyle/>
        <a:p>
          <a:endParaRPr lang="ja-JP" altLang="en-US"/>
        </a:p>
      </dgm:t>
    </dgm:pt>
    <dgm:pt modelId="{7D864277-6156-42E2-A338-CE084C8A139E}" type="sibTrans" cxnId="{F3B7D242-E47D-434F-B85C-4EA0A437D1FD}">
      <dgm:prSet/>
      <dgm:spPr/>
      <dgm:t>
        <a:bodyPr/>
        <a:lstStyle/>
        <a:p>
          <a:endParaRPr lang="ja-JP" altLang="en-US"/>
        </a:p>
      </dgm:t>
    </dgm:pt>
    <dgm:pt modelId="{8E6269A5-152A-4950-80A5-C0DE86430330}">
      <dgm:prSet/>
      <dgm:spPr/>
      <dgm:t>
        <a:bodyPr/>
        <a:lstStyle/>
        <a:p>
          <a:pPr rtl="0"/>
          <a:r>
            <a:rPr lang="ja-JP" dirty="0" smtClean="0"/>
            <a:t>前振り</a:t>
          </a:r>
          <a:endParaRPr lang="en-US" dirty="0"/>
        </a:p>
      </dgm:t>
    </dgm:pt>
    <dgm:pt modelId="{A1460160-AC97-474B-A557-53158FB82C4B}" type="parTrans" cxnId="{EA03B572-60F3-479A-BF20-27870FB2C959}">
      <dgm:prSet/>
      <dgm:spPr/>
      <dgm:t>
        <a:bodyPr/>
        <a:lstStyle/>
        <a:p>
          <a:endParaRPr lang="ja-JP" altLang="en-US"/>
        </a:p>
      </dgm:t>
    </dgm:pt>
    <dgm:pt modelId="{20E5D7F0-6875-4EA7-A764-94FEF479A8FB}" type="sibTrans" cxnId="{EA03B572-60F3-479A-BF20-27870FB2C959}">
      <dgm:prSet/>
      <dgm:spPr/>
      <dgm:t>
        <a:bodyPr/>
        <a:lstStyle/>
        <a:p>
          <a:endParaRPr lang="ja-JP" altLang="en-US"/>
        </a:p>
      </dgm:t>
    </dgm:pt>
    <dgm:pt modelId="{9371B9F4-7628-45D1-8AC9-83019A70BF25}">
      <dgm:prSet/>
      <dgm:spPr/>
      <dgm:t>
        <a:bodyPr/>
        <a:lstStyle/>
        <a:p>
          <a:pPr rtl="0"/>
          <a:r>
            <a:rPr lang="ja-JP" dirty="0" smtClean="0"/>
            <a:t>懇親会の予定</a:t>
          </a:r>
          <a:endParaRPr lang="en-US" dirty="0"/>
        </a:p>
      </dgm:t>
    </dgm:pt>
    <dgm:pt modelId="{B236870A-5051-4BAD-87D0-2FD255089F08}" type="parTrans" cxnId="{17C56C49-6BE9-45DD-A8FB-28D7682EA030}">
      <dgm:prSet/>
      <dgm:spPr/>
      <dgm:t>
        <a:bodyPr/>
        <a:lstStyle/>
        <a:p>
          <a:endParaRPr lang="ja-JP" altLang="en-US"/>
        </a:p>
      </dgm:t>
    </dgm:pt>
    <dgm:pt modelId="{2A86570A-4469-4026-A40C-3C1DB01EBE1B}" type="sibTrans" cxnId="{17C56C49-6BE9-45DD-A8FB-28D7682EA030}">
      <dgm:prSet/>
      <dgm:spPr/>
      <dgm:t>
        <a:bodyPr/>
        <a:lstStyle/>
        <a:p>
          <a:endParaRPr lang="ja-JP" altLang="en-US"/>
        </a:p>
      </dgm:t>
    </dgm:pt>
    <dgm:pt modelId="{CC06AECA-E7D2-4888-AA23-0027935AFCC1}">
      <dgm:prSet/>
      <dgm:spPr/>
      <dgm:t>
        <a:bodyPr/>
        <a:lstStyle/>
        <a:p>
          <a:pPr rtl="0"/>
          <a:r>
            <a:rPr lang="ja-JP" dirty="0" smtClean="0"/>
            <a:t>アンケート</a:t>
          </a:r>
          <a:endParaRPr lang="en-US" dirty="0"/>
        </a:p>
      </dgm:t>
    </dgm:pt>
    <dgm:pt modelId="{082DE12F-AF35-4B4D-A67F-50C25E9BF725}" type="parTrans" cxnId="{8DAD9F69-7304-423C-B3E2-1E217585530A}">
      <dgm:prSet/>
      <dgm:spPr/>
      <dgm:t>
        <a:bodyPr/>
        <a:lstStyle/>
        <a:p>
          <a:endParaRPr lang="ja-JP" altLang="en-US"/>
        </a:p>
      </dgm:t>
    </dgm:pt>
    <dgm:pt modelId="{3049CB8D-81CB-414A-993B-30572354A659}" type="sibTrans" cxnId="{8DAD9F69-7304-423C-B3E2-1E217585530A}">
      <dgm:prSet/>
      <dgm:spPr/>
      <dgm:t>
        <a:bodyPr/>
        <a:lstStyle/>
        <a:p>
          <a:endParaRPr lang="ja-JP" altLang="en-US"/>
        </a:p>
      </dgm:t>
    </dgm:pt>
    <dgm:pt modelId="{CB3399FD-0E3B-4B46-8DE2-472F08CFDD7A}">
      <dgm:prSet/>
      <dgm:spPr/>
      <dgm:t>
        <a:bodyPr/>
        <a:lstStyle/>
        <a:p>
          <a:pPr rtl="0"/>
          <a:r>
            <a:rPr lang="ja-JP" dirty="0" smtClean="0"/>
            <a:t>希望者資料</a:t>
          </a:r>
          <a:endParaRPr lang="en-US" dirty="0"/>
        </a:p>
      </dgm:t>
    </dgm:pt>
    <dgm:pt modelId="{A912A5DA-FAAB-4760-84CE-44D6B4AE2CB6}" type="parTrans" cxnId="{76A55FEC-1DDD-427F-AFEB-071B50408520}">
      <dgm:prSet/>
      <dgm:spPr/>
      <dgm:t>
        <a:bodyPr/>
        <a:lstStyle/>
        <a:p>
          <a:endParaRPr lang="ja-JP" altLang="en-US"/>
        </a:p>
      </dgm:t>
    </dgm:pt>
    <dgm:pt modelId="{742497D4-712C-4F4C-8D88-F882DF274ADB}" type="sibTrans" cxnId="{76A55FEC-1DDD-427F-AFEB-071B50408520}">
      <dgm:prSet/>
      <dgm:spPr/>
      <dgm:t>
        <a:bodyPr/>
        <a:lstStyle/>
        <a:p>
          <a:endParaRPr lang="ja-JP" altLang="en-US"/>
        </a:p>
      </dgm:t>
    </dgm:pt>
    <dgm:pt modelId="{021325CB-EF54-4A6B-8D67-C84D237FE8A0}">
      <dgm:prSet/>
      <dgm:spPr/>
      <dgm:t>
        <a:bodyPr/>
        <a:lstStyle/>
        <a:p>
          <a:pPr rtl="0"/>
          <a:r>
            <a:rPr lang="ja-JP" dirty="0" smtClean="0"/>
            <a:t>セッションの資料</a:t>
          </a:r>
          <a:endParaRPr lang="ja-JP" dirty="0"/>
        </a:p>
      </dgm:t>
    </dgm:pt>
    <dgm:pt modelId="{D0B887E3-E04D-4DBA-87DC-E92FCE620F67}" type="parTrans" cxnId="{CA855143-82B8-4A85-A39D-C12B34662DA5}">
      <dgm:prSet/>
      <dgm:spPr/>
      <dgm:t>
        <a:bodyPr/>
        <a:lstStyle/>
        <a:p>
          <a:endParaRPr lang="ja-JP" altLang="en-US"/>
        </a:p>
      </dgm:t>
    </dgm:pt>
    <dgm:pt modelId="{E6A984AA-EDF1-42AB-847E-BE908B8FD57A}" type="sibTrans" cxnId="{CA855143-82B8-4A85-A39D-C12B34662DA5}">
      <dgm:prSet/>
      <dgm:spPr/>
      <dgm:t>
        <a:bodyPr/>
        <a:lstStyle/>
        <a:p>
          <a:endParaRPr lang="ja-JP" altLang="en-US"/>
        </a:p>
      </dgm:t>
    </dgm:pt>
    <dgm:pt modelId="{D800D133-A757-4E95-BDDB-457684DF6F28}">
      <dgm:prSet/>
      <dgm:spPr/>
      <dgm:t>
        <a:bodyPr/>
        <a:lstStyle/>
        <a:p>
          <a:pPr rtl="0"/>
          <a:r>
            <a:rPr lang="en-US" dirty="0" smtClean="0"/>
            <a:t>1</a:t>
          </a:r>
          <a:r>
            <a:rPr lang="ja-JP" dirty="0" smtClean="0"/>
            <a:t>枚</a:t>
          </a:r>
          <a:r>
            <a:rPr lang="en-US" dirty="0" smtClean="0"/>
            <a:t>5</a:t>
          </a:r>
          <a:r>
            <a:rPr lang="ja-JP" dirty="0" smtClean="0"/>
            <a:t>円換算</a:t>
          </a:r>
          <a:r>
            <a:rPr lang="en-US" dirty="0" smtClean="0"/>
            <a:t>50</a:t>
          </a:r>
          <a:r>
            <a:rPr lang="ja-JP" dirty="0" smtClean="0"/>
            <a:t>円単位切り捨てでやってます</a:t>
          </a:r>
          <a:endParaRPr lang="en-US" dirty="0"/>
        </a:p>
      </dgm:t>
    </dgm:pt>
    <dgm:pt modelId="{3F6F722B-4C34-42BA-AA25-CB63C0CBC3B4}" type="parTrans" cxnId="{F8A7C255-41D4-4580-80C6-E9AF03769333}">
      <dgm:prSet/>
      <dgm:spPr/>
      <dgm:t>
        <a:bodyPr/>
        <a:lstStyle/>
        <a:p>
          <a:endParaRPr lang="ja-JP" altLang="en-US"/>
        </a:p>
      </dgm:t>
    </dgm:pt>
    <dgm:pt modelId="{46F026EE-4D67-4CE4-B8BC-D9370B368170}" type="sibTrans" cxnId="{F8A7C255-41D4-4580-80C6-E9AF03769333}">
      <dgm:prSet/>
      <dgm:spPr/>
      <dgm:t>
        <a:bodyPr/>
        <a:lstStyle/>
        <a:p>
          <a:endParaRPr lang="ja-JP" altLang="en-US"/>
        </a:p>
      </dgm:t>
    </dgm:pt>
    <dgm:pt modelId="{36F95B87-DF89-4FE6-B1F8-173FB11DB197}">
      <dgm:prSet/>
      <dgm:spPr/>
      <dgm:t>
        <a:bodyPr/>
        <a:lstStyle/>
        <a:p>
          <a:pPr rtl="0"/>
          <a:r>
            <a:rPr lang="ja-JP" dirty="0" smtClean="0"/>
            <a:t>印刷スタッフにも</a:t>
          </a:r>
          <a:r>
            <a:rPr lang="en-US" dirty="0" smtClean="0"/>
            <a:t>5</a:t>
          </a:r>
          <a:r>
            <a:rPr lang="ja-JP" dirty="0" smtClean="0"/>
            <a:t>円でやってもらってます。</a:t>
          </a:r>
          <a:endParaRPr lang="en-US" dirty="0"/>
        </a:p>
      </dgm:t>
    </dgm:pt>
    <dgm:pt modelId="{64EC4234-67C0-4935-A9B0-CCACB0555E69}" type="parTrans" cxnId="{A9BD59F4-1158-403B-BEB2-9FE3303CB561}">
      <dgm:prSet/>
      <dgm:spPr/>
      <dgm:t>
        <a:bodyPr/>
        <a:lstStyle/>
        <a:p>
          <a:endParaRPr lang="ja-JP" altLang="en-US"/>
        </a:p>
      </dgm:t>
    </dgm:pt>
    <dgm:pt modelId="{27A5C912-BF49-463C-8CE1-06A0823CE235}" type="sibTrans" cxnId="{A9BD59F4-1158-403B-BEB2-9FE3303CB561}">
      <dgm:prSet/>
      <dgm:spPr/>
      <dgm:t>
        <a:bodyPr/>
        <a:lstStyle/>
        <a:p>
          <a:endParaRPr lang="ja-JP" altLang="en-US"/>
        </a:p>
      </dgm:t>
    </dgm:pt>
    <dgm:pt modelId="{9B26A9DA-219C-4156-9654-7BC144B32285}">
      <dgm:prSet/>
      <dgm:spPr/>
      <dgm:t>
        <a:bodyPr/>
        <a:lstStyle/>
        <a:p>
          <a:pPr rtl="0"/>
          <a:r>
            <a:rPr lang="ja-JP" dirty="0" smtClean="0"/>
            <a:t>コピー機を売ってるような店で</a:t>
          </a:r>
          <a:r>
            <a:rPr lang="en-US" dirty="0" smtClean="0"/>
            <a:t>5</a:t>
          </a:r>
          <a:r>
            <a:rPr lang="ja-JP" dirty="0" smtClean="0"/>
            <a:t>円コピーありますよ</a:t>
          </a:r>
          <a:endParaRPr lang="en-US" dirty="0"/>
        </a:p>
      </dgm:t>
    </dgm:pt>
    <dgm:pt modelId="{E094E599-8F14-4E48-9FBB-44372C8D5823}" type="parTrans" cxnId="{3F19F543-C61B-4DDF-885B-D137A23FE108}">
      <dgm:prSet/>
      <dgm:spPr/>
      <dgm:t>
        <a:bodyPr/>
        <a:lstStyle/>
        <a:p>
          <a:endParaRPr lang="ja-JP" altLang="en-US"/>
        </a:p>
      </dgm:t>
    </dgm:pt>
    <dgm:pt modelId="{7631B7BC-41B3-4DD9-8F4B-601A25A08417}" type="sibTrans" cxnId="{3F19F543-C61B-4DDF-885B-D137A23FE108}">
      <dgm:prSet/>
      <dgm:spPr/>
      <dgm:t>
        <a:bodyPr/>
        <a:lstStyle/>
        <a:p>
          <a:endParaRPr lang="ja-JP" altLang="en-US"/>
        </a:p>
      </dgm:t>
    </dgm:pt>
    <dgm:pt modelId="{97BEAE7E-7567-4D69-9A30-3113B1C57B23}" type="pres">
      <dgm:prSet presAssocID="{4662CC68-3CC0-4585-AEE7-14157B67976E}" presName="linear" presStyleCnt="0">
        <dgm:presLayoutVars>
          <dgm:animLvl val="lvl"/>
          <dgm:resizeHandles val="exact"/>
        </dgm:presLayoutVars>
      </dgm:prSet>
      <dgm:spPr/>
      <dgm:t>
        <a:bodyPr/>
        <a:lstStyle/>
        <a:p>
          <a:endParaRPr kumimoji="1" lang="ja-JP" altLang="en-US"/>
        </a:p>
      </dgm:t>
    </dgm:pt>
    <dgm:pt modelId="{7F7E9462-8368-4280-8430-A2F927DD1EC8}" type="pres">
      <dgm:prSet presAssocID="{00A24E59-5605-4200-8CC4-E803ADEF6F7A}" presName="parentText" presStyleLbl="node1" presStyleIdx="0" presStyleCnt="3">
        <dgm:presLayoutVars>
          <dgm:chMax val="0"/>
          <dgm:bulletEnabled val="1"/>
        </dgm:presLayoutVars>
      </dgm:prSet>
      <dgm:spPr/>
      <dgm:t>
        <a:bodyPr/>
        <a:lstStyle/>
        <a:p>
          <a:endParaRPr kumimoji="1" lang="ja-JP" altLang="en-US"/>
        </a:p>
      </dgm:t>
    </dgm:pt>
    <dgm:pt modelId="{938221AD-8026-486D-873E-CA6441A7C6B8}" type="pres">
      <dgm:prSet presAssocID="{31CA3DEB-4BD8-4503-9CA6-13082154C41C}" presName="spacer" presStyleCnt="0"/>
      <dgm:spPr/>
    </dgm:pt>
    <dgm:pt modelId="{B1521F98-316D-4824-AD29-154B0B3B5900}" type="pres">
      <dgm:prSet presAssocID="{C76EDA79-49E4-49FC-B9DB-2FB99659C9F7}" presName="parentText" presStyleLbl="node1" presStyleIdx="1" presStyleCnt="3">
        <dgm:presLayoutVars>
          <dgm:chMax val="0"/>
          <dgm:bulletEnabled val="1"/>
        </dgm:presLayoutVars>
      </dgm:prSet>
      <dgm:spPr/>
      <dgm:t>
        <a:bodyPr/>
        <a:lstStyle/>
        <a:p>
          <a:endParaRPr kumimoji="1" lang="ja-JP" altLang="en-US"/>
        </a:p>
      </dgm:t>
    </dgm:pt>
    <dgm:pt modelId="{B6BAC2B9-3D0A-41F2-81B9-8BB09C2A8692}" type="pres">
      <dgm:prSet presAssocID="{C76EDA79-49E4-49FC-B9DB-2FB99659C9F7}" presName="childText" presStyleLbl="revTx" presStyleIdx="0" presStyleCnt="2">
        <dgm:presLayoutVars>
          <dgm:bulletEnabled val="1"/>
        </dgm:presLayoutVars>
      </dgm:prSet>
      <dgm:spPr/>
      <dgm:t>
        <a:bodyPr/>
        <a:lstStyle/>
        <a:p>
          <a:endParaRPr kumimoji="1" lang="ja-JP" altLang="en-US"/>
        </a:p>
      </dgm:t>
    </dgm:pt>
    <dgm:pt modelId="{AE8F769D-1DB7-4B88-9363-B32AC6918103}" type="pres">
      <dgm:prSet presAssocID="{D800D133-A757-4E95-BDDB-457684DF6F28}" presName="parentText" presStyleLbl="node1" presStyleIdx="2" presStyleCnt="3">
        <dgm:presLayoutVars>
          <dgm:chMax val="0"/>
          <dgm:bulletEnabled val="1"/>
        </dgm:presLayoutVars>
      </dgm:prSet>
      <dgm:spPr/>
      <dgm:t>
        <a:bodyPr/>
        <a:lstStyle/>
        <a:p>
          <a:endParaRPr kumimoji="1" lang="ja-JP" altLang="en-US"/>
        </a:p>
      </dgm:t>
    </dgm:pt>
    <dgm:pt modelId="{31777177-F552-45AC-AFF8-41151A6D57F7}" type="pres">
      <dgm:prSet presAssocID="{D800D133-A757-4E95-BDDB-457684DF6F28}" presName="childText" presStyleLbl="revTx" presStyleIdx="1" presStyleCnt="2">
        <dgm:presLayoutVars>
          <dgm:bulletEnabled val="1"/>
        </dgm:presLayoutVars>
      </dgm:prSet>
      <dgm:spPr/>
      <dgm:t>
        <a:bodyPr/>
        <a:lstStyle/>
        <a:p>
          <a:endParaRPr kumimoji="1" lang="ja-JP" altLang="en-US"/>
        </a:p>
      </dgm:t>
    </dgm:pt>
  </dgm:ptLst>
  <dgm:cxnLst>
    <dgm:cxn modelId="{F3B7D242-E47D-434F-B85C-4EA0A437D1FD}" srcId="{C76EDA79-49E4-49FC-B9DB-2FB99659C9F7}" destId="{B5445A70-9FE4-4F97-9423-493B86343484}" srcOrd="0" destOrd="0" parTransId="{F4AA2666-3051-4AEE-A980-91A441A06FCD}" sibTransId="{7D864277-6156-42E2-A338-CE084C8A139E}"/>
    <dgm:cxn modelId="{551B527A-FD18-4F0C-BF0B-B79DD64E07DC}" type="presOf" srcId="{9371B9F4-7628-45D1-8AC9-83019A70BF25}" destId="{B6BAC2B9-3D0A-41F2-81B9-8BB09C2A8692}" srcOrd="0" destOrd="2" presId="urn:microsoft.com/office/officeart/2005/8/layout/vList2"/>
    <dgm:cxn modelId="{F2E9B5A9-9EA6-40E4-A1F7-07DEDFF74319}" type="presOf" srcId="{CC06AECA-E7D2-4888-AA23-0027935AFCC1}" destId="{B6BAC2B9-3D0A-41F2-81B9-8BB09C2A8692}" srcOrd="0" destOrd="3" presId="urn:microsoft.com/office/officeart/2005/8/layout/vList2"/>
    <dgm:cxn modelId="{31BE5921-110C-4C76-A622-428EC163271E}" type="presOf" srcId="{4662CC68-3CC0-4585-AEE7-14157B67976E}" destId="{97BEAE7E-7567-4D69-9A30-3113B1C57B23}" srcOrd="0" destOrd="0" presId="urn:microsoft.com/office/officeart/2005/8/layout/vList2"/>
    <dgm:cxn modelId="{4E0CB133-EBE9-4753-AA24-40E6043D02DD}" type="presOf" srcId="{D800D133-A757-4E95-BDDB-457684DF6F28}" destId="{AE8F769D-1DB7-4B88-9363-B32AC6918103}" srcOrd="0" destOrd="0" presId="urn:microsoft.com/office/officeart/2005/8/layout/vList2"/>
    <dgm:cxn modelId="{6E0E3346-35B0-4580-848D-D14BA8E711F9}" srcId="{4662CC68-3CC0-4585-AEE7-14157B67976E}" destId="{00A24E59-5605-4200-8CC4-E803ADEF6F7A}" srcOrd="0" destOrd="0" parTransId="{00DBAEA5-F9E5-44C2-B9B1-348D6A7D2CCB}" sibTransId="{31CA3DEB-4BD8-4503-9CA6-13082154C41C}"/>
    <dgm:cxn modelId="{8DAD9F69-7304-423C-B3E2-1E217585530A}" srcId="{B5445A70-9FE4-4F97-9423-493B86343484}" destId="{CC06AECA-E7D2-4888-AA23-0027935AFCC1}" srcOrd="2" destOrd="0" parTransId="{082DE12F-AF35-4B4D-A67F-50C25E9BF725}" sibTransId="{3049CB8D-81CB-414A-993B-30572354A659}"/>
    <dgm:cxn modelId="{AE6FDC56-73BD-4C53-8EED-1CC868ED38A9}" type="presOf" srcId="{021325CB-EF54-4A6B-8D67-C84D237FE8A0}" destId="{B6BAC2B9-3D0A-41F2-81B9-8BB09C2A8692}" srcOrd="0" destOrd="5" presId="urn:microsoft.com/office/officeart/2005/8/layout/vList2"/>
    <dgm:cxn modelId="{6629A27E-497D-4A21-A873-54517CFD809C}" type="presOf" srcId="{C76EDA79-49E4-49FC-B9DB-2FB99659C9F7}" destId="{B1521F98-316D-4824-AD29-154B0B3B5900}" srcOrd="0" destOrd="0" presId="urn:microsoft.com/office/officeart/2005/8/layout/vList2"/>
    <dgm:cxn modelId="{86DBEF45-EDAA-45D0-A9FC-6BC0E7480DD0}" type="presOf" srcId="{B5445A70-9FE4-4F97-9423-493B86343484}" destId="{B6BAC2B9-3D0A-41F2-81B9-8BB09C2A8692}" srcOrd="0" destOrd="0" presId="urn:microsoft.com/office/officeart/2005/8/layout/vList2"/>
    <dgm:cxn modelId="{76A55FEC-1DDD-427F-AFEB-071B50408520}" srcId="{C76EDA79-49E4-49FC-B9DB-2FB99659C9F7}" destId="{CB3399FD-0E3B-4B46-8DE2-472F08CFDD7A}" srcOrd="1" destOrd="0" parTransId="{A912A5DA-FAAB-4760-84CE-44D6B4AE2CB6}" sibTransId="{742497D4-712C-4F4C-8D88-F882DF274ADB}"/>
    <dgm:cxn modelId="{F8A7C255-41D4-4580-80C6-E9AF03769333}" srcId="{4662CC68-3CC0-4585-AEE7-14157B67976E}" destId="{D800D133-A757-4E95-BDDB-457684DF6F28}" srcOrd="2" destOrd="0" parTransId="{3F6F722B-4C34-42BA-AA25-CB63C0CBC3B4}" sibTransId="{46F026EE-4D67-4CE4-B8BC-D9370B368170}"/>
    <dgm:cxn modelId="{873C2045-A36E-4FA6-BD03-97DC2863A2F0}" type="presOf" srcId="{9B26A9DA-219C-4156-9654-7BC144B32285}" destId="{31777177-F552-45AC-AFF8-41151A6D57F7}" srcOrd="0" destOrd="1" presId="urn:microsoft.com/office/officeart/2005/8/layout/vList2"/>
    <dgm:cxn modelId="{EA03B572-60F3-479A-BF20-27870FB2C959}" srcId="{B5445A70-9FE4-4F97-9423-493B86343484}" destId="{8E6269A5-152A-4950-80A5-C0DE86430330}" srcOrd="0" destOrd="0" parTransId="{A1460160-AC97-474B-A557-53158FB82C4B}" sibTransId="{20E5D7F0-6875-4EA7-A764-94FEF479A8FB}"/>
    <dgm:cxn modelId="{17C56C49-6BE9-45DD-A8FB-28D7682EA030}" srcId="{B5445A70-9FE4-4F97-9423-493B86343484}" destId="{9371B9F4-7628-45D1-8AC9-83019A70BF25}" srcOrd="1" destOrd="0" parTransId="{B236870A-5051-4BAD-87D0-2FD255089F08}" sibTransId="{2A86570A-4469-4026-A40C-3C1DB01EBE1B}"/>
    <dgm:cxn modelId="{A9BD59F4-1158-403B-BEB2-9FE3303CB561}" srcId="{D800D133-A757-4E95-BDDB-457684DF6F28}" destId="{36F95B87-DF89-4FE6-B1F8-173FB11DB197}" srcOrd="0" destOrd="0" parTransId="{64EC4234-67C0-4935-A9B0-CCACB0555E69}" sibTransId="{27A5C912-BF49-463C-8CE1-06A0823CE235}"/>
    <dgm:cxn modelId="{5BE4D3E2-5150-467A-898F-F7A4C47FE723}" type="presOf" srcId="{8E6269A5-152A-4950-80A5-C0DE86430330}" destId="{B6BAC2B9-3D0A-41F2-81B9-8BB09C2A8692}" srcOrd="0" destOrd="1" presId="urn:microsoft.com/office/officeart/2005/8/layout/vList2"/>
    <dgm:cxn modelId="{CA855143-82B8-4A85-A39D-C12B34662DA5}" srcId="{CB3399FD-0E3B-4B46-8DE2-472F08CFDD7A}" destId="{021325CB-EF54-4A6B-8D67-C84D237FE8A0}" srcOrd="0" destOrd="0" parTransId="{D0B887E3-E04D-4DBA-87DC-E92FCE620F67}" sibTransId="{E6A984AA-EDF1-42AB-847E-BE908B8FD57A}"/>
    <dgm:cxn modelId="{F9F741FE-6339-4BE6-9888-FC4EA46499CB}" type="presOf" srcId="{00A24E59-5605-4200-8CC4-E803ADEF6F7A}" destId="{7F7E9462-8368-4280-8430-A2F927DD1EC8}" srcOrd="0" destOrd="0" presId="urn:microsoft.com/office/officeart/2005/8/layout/vList2"/>
    <dgm:cxn modelId="{3529820B-F4F2-42EA-906B-3B493C14BC4C}" srcId="{4662CC68-3CC0-4585-AEE7-14157B67976E}" destId="{C76EDA79-49E4-49FC-B9DB-2FB99659C9F7}" srcOrd="1" destOrd="0" parTransId="{BEA3E3AD-AB52-4A99-829F-537DADB838C6}" sibTransId="{D62CC019-2DBB-4191-A520-242FF8902BDE}"/>
    <dgm:cxn modelId="{6EA0EF88-F915-41EA-BF75-A5D3B36013C4}" type="presOf" srcId="{36F95B87-DF89-4FE6-B1F8-173FB11DB197}" destId="{31777177-F552-45AC-AFF8-41151A6D57F7}" srcOrd="0" destOrd="0" presId="urn:microsoft.com/office/officeart/2005/8/layout/vList2"/>
    <dgm:cxn modelId="{82970C26-1D17-42AB-A522-C0C12AB1C380}" type="presOf" srcId="{CB3399FD-0E3B-4B46-8DE2-472F08CFDD7A}" destId="{B6BAC2B9-3D0A-41F2-81B9-8BB09C2A8692}" srcOrd="0" destOrd="4" presId="urn:microsoft.com/office/officeart/2005/8/layout/vList2"/>
    <dgm:cxn modelId="{3F19F543-C61B-4DDF-885B-D137A23FE108}" srcId="{D800D133-A757-4E95-BDDB-457684DF6F28}" destId="{9B26A9DA-219C-4156-9654-7BC144B32285}" srcOrd="1" destOrd="0" parTransId="{E094E599-8F14-4E48-9FBB-44372C8D5823}" sibTransId="{7631B7BC-41B3-4DD9-8F4B-601A25A08417}"/>
    <dgm:cxn modelId="{EFE9F1EA-B06F-461C-88B9-D41DDA3E1026}" type="presParOf" srcId="{97BEAE7E-7567-4D69-9A30-3113B1C57B23}" destId="{7F7E9462-8368-4280-8430-A2F927DD1EC8}" srcOrd="0" destOrd="0" presId="urn:microsoft.com/office/officeart/2005/8/layout/vList2"/>
    <dgm:cxn modelId="{03FFD507-5C83-4496-BB70-A7BC58617F30}" type="presParOf" srcId="{97BEAE7E-7567-4D69-9A30-3113B1C57B23}" destId="{938221AD-8026-486D-873E-CA6441A7C6B8}" srcOrd="1" destOrd="0" presId="urn:microsoft.com/office/officeart/2005/8/layout/vList2"/>
    <dgm:cxn modelId="{7AD25B99-6BF1-4051-92F7-84358A09842E}" type="presParOf" srcId="{97BEAE7E-7567-4D69-9A30-3113B1C57B23}" destId="{B1521F98-316D-4824-AD29-154B0B3B5900}" srcOrd="2" destOrd="0" presId="urn:microsoft.com/office/officeart/2005/8/layout/vList2"/>
    <dgm:cxn modelId="{9C2BC5CE-70AC-430B-BC42-7616FF132F45}" type="presParOf" srcId="{97BEAE7E-7567-4D69-9A30-3113B1C57B23}" destId="{B6BAC2B9-3D0A-41F2-81B9-8BB09C2A8692}" srcOrd="3" destOrd="0" presId="urn:microsoft.com/office/officeart/2005/8/layout/vList2"/>
    <dgm:cxn modelId="{415FC4E8-F620-4AF9-8FEA-7280AC48A45C}" type="presParOf" srcId="{97BEAE7E-7567-4D69-9A30-3113B1C57B23}" destId="{AE8F769D-1DB7-4B88-9363-B32AC6918103}" srcOrd="4" destOrd="0" presId="urn:microsoft.com/office/officeart/2005/8/layout/vList2"/>
    <dgm:cxn modelId="{A7F418A6-35A5-43B1-9D92-981F1292E5FE}" type="presParOf" srcId="{97BEAE7E-7567-4D69-9A30-3113B1C57B23}" destId="{31777177-F552-45AC-AFF8-41151A6D57F7}" srcOrd="5"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DF06B373-8205-45A7-A457-88C38663A1A2}"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kumimoji="1" lang="ja-JP" altLang="en-US"/>
        </a:p>
      </dgm:t>
    </dgm:pt>
    <dgm:pt modelId="{EA630741-6EE7-408C-96F0-9C927F2B6AC9}">
      <dgm:prSet/>
      <dgm:spPr/>
      <dgm:t>
        <a:bodyPr/>
        <a:lstStyle/>
        <a:p>
          <a:pPr rtl="0"/>
          <a:r>
            <a:rPr kumimoji="1" lang="ja-JP" dirty="0" smtClean="0"/>
            <a:t>当日の演目を決めましょう</a:t>
          </a:r>
          <a:endParaRPr kumimoji="1" lang="en-US" dirty="0"/>
        </a:p>
      </dgm:t>
    </dgm:pt>
    <dgm:pt modelId="{44BDDAE1-37E0-4BA7-A0F9-00C2BD06C9D0}" type="parTrans" cxnId="{4A223C79-36BD-452C-9764-84127E058C4B}">
      <dgm:prSet/>
      <dgm:spPr/>
      <dgm:t>
        <a:bodyPr/>
        <a:lstStyle/>
        <a:p>
          <a:endParaRPr kumimoji="1" lang="ja-JP" altLang="en-US"/>
        </a:p>
      </dgm:t>
    </dgm:pt>
    <dgm:pt modelId="{FF1E192F-4E25-46AD-85C2-5A021EFAEC23}" type="sibTrans" cxnId="{4A223C79-36BD-452C-9764-84127E058C4B}">
      <dgm:prSet/>
      <dgm:spPr/>
      <dgm:t>
        <a:bodyPr/>
        <a:lstStyle/>
        <a:p>
          <a:endParaRPr kumimoji="1" lang="ja-JP" altLang="en-US"/>
        </a:p>
      </dgm:t>
    </dgm:pt>
    <dgm:pt modelId="{BEBF9A02-4FFA-4756-8972-5C67CBFC806E}">
      <dgm:prSet/>
      <dgm:spPr/>
      <dgm:t>
        <a:bodyPr/>
        <a:lstStyle/>
        <a:p>
          <a:pPr rtl="0"/>
          <a:r>
            <a:rPr kumimoji="1" lang="ja-JP" dirty="0" smtClean="0"/>
            <a:t>いちばんディレクターとしての楽しいお時間です</a:t>
          </a:r>
          <a:endParaRPr kumimoji="1" lang="en-US" dirty="0"/>
        </a:p>
      </dgm:t>
    </dgm:pt>
    <dgm:pt modelId="{93B3EF0F-EE4B-4F7D-AC8A-41CD284E5344}" type="parTrans" cxnId="{76041692-FCC7-4169-8402-EDD1F4EC66CB}">
      <dgm:prSet/>
      <dgm:spPr/>
      <dgm:t>
        <a:bodyPr/>
        <a:lstStyle/>
        <a:p>
          <a:endParaRPr kumimoji="1" lang="ja-JP" altLang="en-US"/>
        </a:p>
      </dgm:t>
    </dgm:pt>
    <dgm:pt modelId="{9E2BB83D-D58F-4051-B530-7CEFD28E9AA2}" type="sibTrans" cxnId="{76041692-FCC7-4169-8402-EDD1F4EC66CB}">
      <dgm:prSet/>
      <dgm:spPr/>
      <dgm:t>
        <a:bodyPr/>
        <a:lstStyle/>
        <a:p>
          <a:endParaRPr kumimoji="1" lang="ja-JP" altLang="en-US"/>
        </a:p>
      </dgm:t>
    </dgm:pt>
    <dgm:pt modelId="{A5E9E262-6D0F-474B-A6D6-4C1578F55708}">
      <dgm:prSet/>
      <dgm:spPr/>
      <dgm:t>
        <a:bodyPr/>
        <a:lstStyle/>
        <a:p>
          <a:pPr rtl="0"/>
          <a:r>
            <a:rPr kumimoji="1" lang="ja-JP" dirty="0" smtClean="0"/>
            <a:t>スピーカーを確保するのは大変です</a:t>
          </a:r>
          <a:endParaRPr kumimoji="1" lang="en-US" dirty="0"/>
        </a:p>
      </dgm:t>
    </dgm:pt>
    <dgm:pt modelId="{99E08C1B-8206-4386-80A9-4B42AA62A81A}" type="parTrans" cxnId="{F9F0D6E5-5B0B-4AA9-A869-AD0798202472}">
      <dgm:prSet/>
      <dgm:spPr/>
      <dgm:t>
        <a:bodyPr/>
        <a:lstStyle/>
        <a:p>
          <a:endParaRPr kumimoji="1" lang="ja-JP" altLang="en-US"/>
        </a:p>
      </dgm:t>
    </dgm:pt>
    <dgm:pt modelId="{DA2AF7EF-396F-4466-AE40-0B86AC84D8CE}" type="sibTrans" cxnId="{F9F0D6E5-5B0B-4AA9-A869-AD0798202472}">
      <dgm:prSet/>
      <dgm:spPr/>
      <dgm:t>
        <a:bodyPr/>
        <a:lstStyle/>
        <a:p>
          <a:endParaRPr kumimoji="1" lang="ja-JP" altLang="en-US"/>
        </a:p>
      </dgm:t>
    </dgm:pt>
    <dgm:pt modelId="{5487F8B1-1ECB-48C6-9770-325F49866A93}">
      <dgm:prSet/>
      <dgm:spPr/>
      <dgm:t>
        <a:bodyPr/>
        <a:lstStyle/>
        <a:p>
          <a:pPr rtl="0"/>
          <a:r>
            <a:rPr kumimoji="1" lang="ja-JP" dirty="0" smtClean="0"/>
            <a:t>最初は必ずしゃべってもらえる人だけで組む</a:t>
          </a:r>
          <a:endParaRPr kumimoji="1" lang="en-US" dirty="0"/>
        </a:p>
      </dgm:t>
    </dgm:pt>
    <dgm:pt modelId="{8AB7AB89-EC08-408C-837D-3BB8513E9DF5}" type="parTrans" cxnId="{DE35E754-751F-40DD-B271-C6EA9DBE73FF}">
      <dgm:prSet/>
      <dgm:spPr/>
      <dgm:t>
        <a:bodyPr/>
        <a:lstStyle/>
        <a:p>
          <a:endParaRPr kumimoji="1" lang="ja-JP" altLang="en-US"/>
        </a:p>
      </dgm:t>
    </dgm:pt>
    <dgm:pt modelId="{B6818161-5215-4E83-BECE-77C4783A5FAC}" type="sibTrans" cxnId="{DE35E754-751F-40DD-B271-C6EA9DBE73FF}">
      <dgm:prSet/>
      <dgm:spPr/>
      <dgm:t>
        <a:bodyPr/>
        <a:lstStyle/>
        <a:p>
          <a:endParaRPr kumimoji="1" lang="ja-JP" altLang="en-US"/>
        </a:p>
      </dgm:t>
    </dgm:pt>
    <dgm:pt modelId="{BB35E9A6-EAE7-4EFA-A8BA-8E87DE566A01}">
      <dgm:prSet/>
      <dgm:spPr/>
      <dgm:t>
        <a:bodyPr/>
        <a:lstStyle/>
        <a:p>
          <a:pPr rtl="0"/>
          <a:r>
            <a:rPr kumimoji="1" lang="en-US" dirty="0" smtClean="0"/>
            <a:t>2</a:t>
          </a:r>
          <a:r>
            <a:rPr kumimoji="1" lang="ja-JP" dirty="0" smtClean="0"/>
            <a:t>回目以降の場合には参加者も巻き込んでいきましょう</a:t>
          </a:r>
          <a:endParaRPr kumimoji="1" lang="en-US" dirty="0"/>
        </a:p>
      </dgm:t>
    </dgm:pt>
    <dgm:pt modelId="{9CF8430B-2DE4-4485-9E4E-9DC8654D2F98}" type="parTrans" cxnId="{BFCA9E71-4008-4CBC-BBC0-F7F7B5DE1829}">
      <dgm:prSet/>
      <dgm:spPr/>
      <dgm:t>
        <a:bodyPr/>
        <a:lstStyle/>
        <a:p>
          <a:endParaRPr kumimoji="1" lang="ja-JP" altLang="en-US"/>
        </a:p>
      </dgm:t>
    </dgm:pt>
    <dgm:pt modelId="{0EED7BFC-E15E-4173-9302-CA352AEF8711}" type="sibTrans" cxnId="{BFCA9E71-4008-4CBC-BBC0-F7F7B5DE1829}">
      <dgm:prSet/>
      <dgm:spPr/>
      <dgm:t>
        <a:bodyPr/>
        <a:lstStyle/>
        <a:p>
          <a:endParaRPr kumimoji="1" lang="ja-JP" altLang="en-US"/>
        </a:p>
      </dgm:t>
    </dgm:pt>
    <dgm:pt modelId="{1461EEC1-EDE2-4CA5-BE70-868D81EBE570}">
      <dgm:prSet/>
      <dgm:spPr/>
      <dgm:t>
        <a:bodyPr/>
        <a:lstStyle/>
        <a:p>
          <a:pPr rtl="0"/>
          <a:r>
            <a:rPr kumimoji="1" lang="ja-JP" dirty="0" smtClean="0"/>
            <a:t>セッション順</a:t>
          </a:r>
          <a:endParaRPr kumimoji="1" lang="en-US" dirty="0"/>
        </a:p>
      </dgm:t>
    </dgm:pt>
    <dgm:pt modelId="{F279DCC1-4457-4667-AF50-3B27D86A4982}" type="parTrans" cxnId="{BF40E9B3-FD3F-4D41-992E-BB81C14230CE}">
      <dgm:prSet/>
      <dgm:spPr/>
      <dgm:t>
        <a:bodyPr/>
        <a:lstStyle/>
        <a:p>
          <a:endParaRPr kumimoji="1" lang="ja-JP" altLang="en-US"/>
        </a:p>
      </dgm:t>
    </dgm:pt>
    <dgm:pt modelId="{A5DF62F5-4CBC-457C-8837-588FBDF38C1E}" type="sibTrans" cxnId="{BF40E9B3-FD3F-4D41-992E-BB81C14230CE}">
      <dgm:prSet/>
      <dgm:spPr/>
      <dgm:t>
        <a:bodyPr/>
        <a:lstStyle/>
        <a:p>
          <a:endParaRPr kumimoji="1" lang="ja-JP" altLang="en-US"/>
        </a:p>
      </dgm:t>
    </dgm:pt>
    <dgm:pt modelId="{4920470D-FF39-4428-9E2E-047C6A424A12}">
      <dgm:prSet/>
      <dgm:spPr/>
      <dgm:t>
        <a:bodyPr/>
        <a:lstStyle/>
        <a:p>
          <a:pPr rtl="0"/>
          <a:r>
            <a:rPr kumimoji="1" lang="ja-JP" dirty="0" smtClean="0"/>
            <a:t>第</a:t>
          </a:r>
          <a:r>
            <a:rPr kumimoji="1" lang="en-US" dirty="0" smtClean="0"/>
            <a:t>1</a:t>
          </a:r>
          <a:r>
            <a:rPr kumimoji="1" lang="ja-JP" dirty="0" smtClean="0"/>
            <a:t>セッションは笑いのとれるセッションを</a:t>
          </a:r>
          <a:endParaRPr kumimoji="1" lang="en-US" dirty="0"/>
        </a:p>
      </dgm:t>
    </dgm:pt>
    <dgm:pt modelId="{82FDA22A-0F3A-42F5-90F4-1B0545680BBE}" type="parTrans" cxnId="{BFCC6ACA-216A-48D5-BDD7-71C988A7E53F}">
      <dgm:prSet/>
      <dgm:spPr/>
      <dgm:t>
        <a:bodyPr/>
        <a:lstStyle/>
        <a:p>
          <a:endParaRPr kumimoji="1" lang="ja-JP" altLang="en-US"/>
        </a:p>
      </dgm:t>
    </dgm:pt>
    <dgm:pt modelId="{BDAF152B-5730-4AFF-8A2F-05BBCA5C5A57}" type="sibTrans" cxnId="{BFCC6ACA-216A-48D5-BDD7-71C988A7E53F}">
      <dgm:prSet/>
      <dgm:spPr/>
      <dgm:t>
        <a:bodyPr/>
        <a:lstStyle/>
        <a:p>
          <a:endParaRPr kumimoji="1" lang="ja-JP" altLang="en-US"/>
        </a:p>
      </dgm:t>
    </dgm:pt>
    <dgm:pt modelId="{AD03DB00-A69E-4E5F-9685-36077D9CE237}">
      <dgm:prSet/>
      <dgm:spPr/>
      <dgm:t>
        <a:bodyPr/>
        <a:lstStyle/>
        <a:p>
          <a:pPr rtl="0"/>
          <a:r>
            <a:rPr kumimoji="1" lang="ja-JP" dirty="0" smtClean="0"/>
            <a:t>最終セッションは一番目玉になりそうなものを</a:t>
          </a:r>
          <a:endParaRPr kumimoji="1" lang="en-US" dirty="0"/>
        </a:p>
      </dgm:t>
    </dgm:pt>
    <dgm:pt modelId="{F0CBF188-6B21-475D-B05A-1F9BD788061B}" type="parTrans" cxnId="{79AA2829-A7FB-4071-AAAE-296EAF9818D1}">
      <dgm:prSet/>
      <dgm:spPr/>
      <dgm:t>
        <a:bodyPr/>
        <a:lstStyle/>
        <a:p>
          <a:endParaRPr kumimoji="1" lang="ja-JP" altLang="en-US"/>
        </a:p>
      </dgm:t>
    </dgm:pt>
    <dgm:pt modelId="{482812C4-CF85-484F-AFAC-29EA369762D9}" type="sibTrans" cxnId="{79AA2829-A7FB-4071-AAAE-296EAF9818D1}">
      <dgm:prSet/>
      <dgm:spPr/>
      <dgm:t>
        <a:bodyPr/>
        <a:lstStyle/>
        <a:p>
          <a:endParaRPr kumimoji="1" lang="ja-JP" altLang="en-US"/>
        </a:p>
      </dgm:t>
    </dgm:pt>
    <dgm:pt modelId="{4340D0E7-CDC3-4A09-A23D-E90081B97F97}">
      <dgm:prSet/>
      <dgm:spPr/>
      <dgm:t>
        <a:bodyPr/>
        <a:lstStyle/>
        <a:p>
          <a:pPr rtl="0"/>
          <a:r>
            <a:rPr kumimoji="1" lang="ja-JP" dirty="0" smtClean="0"/>
            <a:t>最終</a:t>
          </a:r>
          <a:r>
            <a:rPr kumimoji="1" lang="en-US" dirty="0" smtClean="0"/>
            <a:t>-1</a:t>
          </a:r>
          <a:r>
            <a:rPr kumimoji="1" lang="ja-JP" dirty="0" smtClean="0"/>
            <a:t>は一番見せたいものを配置します</a:t>
          </a:r>
          <a:endParaRPr kumimoji="1" lang="en-US" dirty="0"/>
        </a:p>
      </dgm:t>
    </dgm:pt>
    <dgm:pt modelId="{18D86572-896B-41A8-9223-69ADA3804A4A}" type="parTrans" cxnId="{116AC95C-3F74-4C58-BAC0-38BA2FD07688}">
      <dgm:prSet/>
      <dgm:spPr/>
      <dgm:t>
        <a:bodyPr/>
        <a:lstStyle/>
        <a:p>
          <a:endParaRPr kumimoji="1" lang="ja-JP" altLang="en-US"/>
        </a:p>
      </dgm:t>
    </dgm:pt>
    <dgm:pt modelId="{1563B932-2B09-4956-BD1E-AAF3E1A822D3}" type="sibTrans" cxnId="{116AC95C-3F74-4C58-BAC0-38BA2FD07688}">
      <dgm:prSet/>
      <dgm:spPr/>
      <dgm:t>
        <a:bodyPr/>
        <a:lstStyle/>
        <a:p>
          <a:endParaRPr kumimoji="1" lang="ja-JP" altLang="en-US"/>
        </a:p>
      </dgm:t>
    </dgm:pt>
    <dgm:pt modelId="{1F862D98-3C05-4A2B-BE83-F1DB4D657522}">
      <dgm:prSet/>
      <dgm:spPr/>
      <dgm:t>
        <a:bodyPr/>
        <a:lstStyle/>
        <a:p>
          <a:pPr rtl="0"/>
          <a:r>
            <a:rPr kumimoji="1" lang="ja-JP" dirty="0" smtClean="0"/>
            <a:t>昼</a:t>
          </a:r>
          <a:r>
            <a:rPr kumimoji="1" lang="en-US" dirty="0" smtClean="0"/>
            <a:t>1</a:t>
          </a:r>
          <a:r>
            <a:rPr kumimoji="1" lang="ja-JP" dirty="0" smtClean="0"/>
            <a:t>は残念ながら眠たくなる時間なので、寝られないようなセッションを</a:t>
          </a:r>
          <a:endParaRPr kumimoji="1" lang="en-US" dirty="0"/>
        </a:p>
      </dgm:t>
    </dgm:pt>
    <dgm:pt modelId="{9001CC9F-9483-411B-8B98-AD977483F3ED}" type="parTrans" cxnId="{80B6760D-BF10-404B-9145-EC450F5292E3}">
      <dgm:prSet/>
      <dgm:spPr/>
      <dgm:t>
        <a:bodyPr/>
        <a:lstStyle/>
        <a:p>
          <a:endParaRPr kumimoji="1" lang="ja-JP" altLang="en-US"/>
        </a:p>
      </dgm:t>
    </dgm:pt>
    <dgm:pt modelId="{B79D5326-AA0D-4879-8308-DCCE86B38695}" type="sibTrans" cxnId="{80B6760D-BF10-404B-9145-EC450F5292E3}">
      <dgm:prSet/>
      <dgm:spPr/>
      <dgm:t>
        <a:bodyPr/>
        <a:lstStyle/>
        <a:p>
          <a:endParaRPr kumimoji="1" lang="ja-JP" altLang="en-US"/>
        </a:p>
      </dgm:t>
    </dgm:pt>
    <dgm:pt modelId="{E57BEAB8-BF79-47E4-864B-15302199044F}" type="pres">
      <dgm:prSet presAssocID="{DF06B373-8205-45A7-A457-88C38663A1A2}" presName="linear" presStyleCnt="0">
        <dgm:presLayoutVars>
          <dgm:animLvl val="lvl"/>
          <dgm:resizeHandles val="exact"/>
        </dgm:presLayoutVars>
      </dgm:prSet>
      <dgm:spPr/>
      <dgm:t>
        <a:bodyPr/>
        <a:lstStyle/>
        <a:p>
          <a:endParaRPr kumimoji="1" lang="ja-JP" altLang="en-US"/>
        </a:p>
      </dgm:t>
    </dgm:pt>
    <dgm:pt modelId="{E72EFF16-3709-44BB-AD07-2D63EDCC3F69}" type="pres">
      <dgm:prSet presAssocID="{EA630741-6EE7-408C-96F0-9C927F2B6AC9}" presName="parentText" presStyleLbl="node1" presStyleIdx="0" presStyleCnt="3">
        <dgm:presLayoutVars>
          <dgm:chMax val="0"/>
          <dgm:bulletEnabled val="1"/>
        </dgm:presLayoutVars>
      </dgm:prSet>
      <dgm:spPr/>
      <dgm:t>
        <a:bodyPr/>
        <a:lstStyle/>
        <a:p>
          <a:endParaRPr kumimoji="1" lang="ja-JP" altLang="en-US"/>
        </a:p>
      </dgm:t>
    </dgm:pt>
    <dgm:pt modelId="{ED992D19-B998-4296-AA99-23E2202B58D1}" type="pres">
      <dgm:prSet presAssocID="{EA630741-6EE7-408C-96F0-9C927F2B6AC9}" presName="childText" presStyleLbl="revTx" presStyleIdx="0" presStyleCnt="3">
        <dgm:presLayoutVars>
          <dgm:bulletEnabled val="1"/>
        </dgm:presLayoutVars>
      </dgm:prSet>
      <dgm:spPr/>
      <dgm:t>
        <a:bodyPr/>
        <a:lstStyle/>
        <a:p>
          <a:endParaRPr kumimoji="1" lang="ja-JP" altLang="en-US"/>
        </a:p>
      </dgm:t>
    </dgm:pt>
    <dgm:pt modelId="{9D13CC5B-0109-44D6-B5B7-74A2DB7E9D0C}" type="pres">
      <dgm:prSet presAssocID="{A5E9E262-6D0F-474B-A6D6-4C1578F55708}" presName="parentText" presStyleLbl="node1" presStyleIdx="1" presStyleCnt="3">
        <dgm:presLayoutVars>
          <dgm:chMax val="0"/>
          <dgm:bulletEnabled val="1"/>
        </dgm:presLayoutVars>
      </dgm:prSet>
      <dgm:spPr/>
      <dgm:t>
        <a:bodyPr/>
        <a:lstStyle/>
        <a:p>
          <a:endParaRPr kumimoji="1" lang="ja-JP" altLang="en-US"/>
        </a:p>
      </dgm:t>
    </dgm:pt>
    <dgm:pt modelId="{E7284241-D256-48CE-BF13-0B3DA8302B67}" type="pres">
      <dgm:prSet presAssocID="{A5E9E262-6D0F-474B-A6D6-4C1578F55708}" presName="childText" presStyleLbl="revTx" presStyleIdx="1" presStyleCnt="3">
        <dgm:presLayoutVars>
          <dgm:bulletEnabled val="1"/>
        </dgm:presLayoutVars>
      </dgm:prSet>
      <dgm:spPr/>
      <dgm:t>
        <a:bodyPr/>
        <a:lstStyle/>
        <a:p>
          <a:endParaRPr kumimoji="1" lang="ja-JP" altLang="en-US"/>
        </a:p>
      </dgm:t>
    </dgm:pt>
    <dgm:pt modelId="{05083571-7FB1-44E7-83D8-C30F43E333AD}" type="pres">
      <dgm:prSet presAssocID="{1461EEC1-EDE2-4CA5-BE70-868D81EBE570}" presName="parentText" presStyleLbl="node1" presStyleIdx="2" presStyleCnt="3">
        <dgm:presLayoutVars>
          <dgm:chMax val="0"/>
          <dgm:bulletEnabled val="1"/>
        </dgm:presLayoutVars>
      </dgm:prSet>
      <dgm:spPr/>
      <dgm:t>
        <a:bodyPr/>
        <a:lstStyle/>
        <a:p>
          <a:endParaRPr kumimoji="1" lang="ja-JP" altLang="en-US"/>
        </a:p>
      </dgm:t>
    </dgm:pt>
    <dgm:pt modelId="{A42BA98B-0A4A-45C6-ABA3-4EE1C3881FC9}" type="pres">
      <dgm:prSet presAssocID="{1461EEC1-EDE2-4CA5-BE70-868D81EBE570}" presName="childText" presStyleLbl="revTx" presStyleIdx="2" presStyleCnt="3">
        <dgm:presLayoutVars>
          <dgm:bulletEnabled val="1"/>
        </dgm:presLayoutVars>
      </dgm:prSet>
      <dgm:spPr/>
      <dgm:t>
        <a:bodyPr/>
        <a:lstStyle/>
        <a:p>
          <a:endParaRPr kumimoji="1" lang="ja-JP" altLang="en-US"/>
        </a:p>
      </dgm:t>
    </dgm:pt>
  </dgm:ptLst>
  <dgm:cxnLst>
    <dgm:cxn modelId="{228636EB-9CD9-4EE9-9641-8FDB0353C159}" type="presOf" srcId="{5487F8B1-1ECB-48C6-9770-325F49866A93}" destId="{E7284241-D256-48CE-BF13-0B3DA8302B67}" srcOrd="0" destOrd="0" presId="urn:microsoft.com/office/officeart/2005/8/layout/vList2"/>
    <dgm:cxn modelId="{DE35E754-751F-40DD-B271-C6EA9DBE73FF}" srcId="{A5E9E262-6D0F-474B-A6D6-4C1578F55708}" destId="{5487F8B1-1ECB-48C6-9770-325F49866A93}" srcOrd="0" destOrd="0" parTransId="{8AB7AB89-EC08-408C-837D-3BB8513E9DF5}" sibTransId="{B6818161-5215-4E83-BECE-77C4783A5FAC}"/>
    <dgm:cxn modelId="{0EBA6234-31D4-438E-A9A2-9442BCED6FB8}" type="presOf" srcId="{EA630741-6EE7-408C-96F0-9C927F2B6AC9}" destId="{E72EFF16-3709-44BB-AD07-2D63EDCC3F69}" srcOrd="0" destOrd="0" presId="urn:microsoft.com/office/officeart/2005/8/layout/vList2"/>
    <dgm:cxn modelId="{F9F0D6E5-5B0B-4AA9-A869-AD0798202472}" srcId="{DF06B373-8205-45A7-A457-88C38663A1A2}" destId="{A5E9E262-6D0F-474B-A6D6-4C1578F55708}" srcOrd="1" destOrd="0" parTransId="{99E08C1B-8206-4386-80A9-4B42AA62A81A}" sibTransId="{DA2AF7EF-396F-4466-AE40-0B86AC84D8CE}"/>
    <dgm:cxn modelId="{4A223C79-36BD-452C-9764-84127E058C4B}" srcId="{DF06B373-8205-45A7-A457-88C38663A1A2}" destId="{EA630741-6EE7-408C-96F0-9C927F2B6AC9}" srcOrd="0" destOrd="0" parTransId="{44BDDAE1-37E0-4BA7-A0F9-00C2BD06C9D0}" sibTransId="{FF1E192F-4E25-46AD-85C2-5A021EFAEC23}"/>
    <dgm:cxn modelId="{DA6B3751-FF42-4627-8926-880E449DDDF0}" type="presOf" srcId="{DF06B373-8205-45A7-A457-88C38663A1A2}" destId="{E57BEAB8-BF79-47E4-864B-15302199044F}" srcOrd="0" destOrd="0" presId="urn:microsoft.com/office/officeart/2005/8/layout/vList2"/>
    <dgm:cxn modelId="{116AC95C-3F74-4C58-BAC0-38BA2FD07688}" srcId="{1461EEC1-EDE2-4CA5-BE70-868D81EBE570}" destId="{4340D0E7-CDC3-4A09-A23D-E90081B97F97}" srcOrd="2" destOrd="0" parTransId="{18D86572-896B-41A8-9223-69ADA3804A4A}" sibTransId="{1563B932-2B09-4956-BD1E-AAF3E1A822D3}"/>
    <dgm:cxn modelId="{BFCA9E71-4008-4CBC-BBC0-F7F7B5DE1829}" srcId="{A5E9E262-6D0F-474B-A6D6-4C1578F55708}" destId="{BB35E9A6-EAE7-4EFA-A8BA-8E87DE566A01}" srcOrd="1" destOrd="0" parTransId="{9CF8430B-2DE4-4485-9E4E-9DC8654D2F98}" sibTransId="{0EED7BFC-E15E-4173-9302-CA352AEF8711}"/>
    <dgm:cxn modelId="{5742731A-B071-4A39-B0F8-0D47F99C2A21}" type="presOf" srcId="{4340D0E7-CDC3-4A09-A23D-E90081B97F97}" destId="{A42BA98B-0A4A-45C6-ABA3-4EE1C3881FC9}" srcOrd="0" destOrd="2" presId="urn:microsoft.com/office/officeart/2005/8/layout/vList2"/>
    <dgm:cxn modelId="{79AA2829-A7FB-4071-AAAE-296EAF9818D1}" srcId="{1461EEC1-EDE2-4CA5-BE70-868D81EBE570}" destId="{AD03DB00-A69E-4E5F-9685-36077D9CE237}" srcOrd="1" destOrd="0" parTransId="{F0CBF188-6B21-475D-B05A-1F9BD788061B}" sibTransId="{482812C4-CF85-484F-AFAC-29EA369762D9}"/>
    <dgm:cxn modelId="{BEC32881-8483-4A37-AAFF-2FC388177253}" type="presOf" srcId="{4920470D-FF39-4428-9E2E-047C6A424A12}" destId="{A42BA98B-0A4A-45C6-ABA3-4EE1C3881FC9}" srcOrd="0" destOrd="0" presId="urn:microsoft.com/office/officeart/2005/8/layout/vList2"/>
    <dgm:cxn modelId="{6C0471FF-74F3-4C84-B01C-806A4488ABAB}" type="presOf" srcId="{BB35E9A6-EAE7-4EFA-A8BA-8E87DE566A01}" destId="{E7284241-D256-48CE-BF13-0B3DA8302B67}" srcOrd="0" destOrd="1" presId="urn:microsoft.com/office/officeart/2005/8/layout/vList2"/>
    <dgm:cxn modelId="{76041692-FCC7-4169-8402-EDD1F4EC66CB}" srcId="{EA630741-6EE7-408C-96F0-9C927F2B6AC9}" destId="{BEBF9A02-4FFA-4756-8972-5C67CBFC806E}" srcOrd="0" destOrd="0" parTransId="{93B3EF0F-EE4B-4F7D-AC8A-41CD284E5344}" sibTransId="{9E2BB83D-D58F-4051-B530-7CEFD28E9AA2}"/>
    <dgm:cxn modelId="{F766041A-374C-499A-813E-499E6C10973E}" type="presOf" srcId="{1F862D98-3C05-4A2B-BE83-F1DB4D657522}" destId="{A42BA98B-0A4A-45C6-ABA3-4EE1C3881FC9}" srcOrd="0" destOrd="3" presId="urn:microsoft.com/office/officeart/2005/8/layout/vList2"/>
    <dgm:cxn modelId="{BF40E9B3-FD3F-4D41-992E-BB81C14230CE}" srcId="{DF06B373-8205-45A7-A457-88C38663A1A2}" destId="{1461EEC1-EDE2-4CA5-BE70-868D81EBE570}" srcOrd="2" destOrd="0" parTransId="{F279DCC1-4457-4667-AF50-3B27D86A4982}" sibTransId="{A5DF62F5-4CBC-457C-8837-588FBDF38C1E}"/>
    <dgm:cxn modelId="{314121FC-A68D-4F05-8D86-AC97F70957F2}" type="presOf" srcId="{BEBF9A02-4FFA-4756-8972-5C67CBFC806E}" destId="{ED992D19-B998-4296-AA99-23E2202B58D1}" srcOrd="0" destOrd="0" presId="urn:microsoft.com/office/officeart/2005/8/layout/vList2"/>
    <dgm:cxn modelId="{2B05B75D-81DE-4596-AB57-53829F04DEA1}" type="presOf" srcId="{1461EEC1-EDE2-4CA5-BE70-868D81EBE570}" destId="{05083571-7FB1-44E7-83D8-C30F43E333AD}" srcOrd="0" destOrd="0" presId="urn:microsoft.com/office/officeart/2005/8/layout/vList2"/>
    <dgm:cxn modelId="{BFCC6ACA-216A-48D5-BDD7-71C988A7E53F}" srcId="{1461EEC1-EDE2-4CA5-BE70-868D81EBE570}" destId="{4920470D-FF39-4428-9E2E-047C6A424A12}" srcOrd="0" destOrd="0" parTransId="{82FDA22A-0F3A-42F5-90F4-1B0545680BBE}" sibTransId="{BDAF152B-5730-4AFF-8A2F-05BBCA5C5A57}"/>
    <dgm:cxn modelId="{80B6760D-BF10-404B-9145-EC450F5292E3}" srcId="{1461EEC1-EDE2-4CA5-BE70-868D81EBE570}" destId="{1F862D98-3C05-4A2B-BE83-F1DB4D657522}" srcOrd="3" destOrd="0" parTransId="{9001CC9F-9483-411B-8B98-AD977483F3ED}" sibTransId="{B79D5326-AA0D-4879-8308-DCCE86B38695}"/>
    <dgm:cxn modelId="{50DAED09-1DBF-43E7-BD5D-857EE2B6410F}" type="presOf" srcId="{A5E9E262-6D0F-474B-A6D6-4C1578F55708}" destId="{9D13CC5B-0109-44D6-B5B7-74A2DB7E9D0C}" srcOrd="0" destOrd="0" presId="urn:microsoft.com/office/officeart/2005/8/layout/vList2"/>
    <dgm:cxn modelId="{E871F12B-3C4D-47FC-BFFC-23563CA46AEE}" type="presOf" srcId="{AD03DB00-A69E-4E5F-9685-36077D9CE237}" destId="{A42BA98B-0A4A-45C6-ABA3-4EE1C3881FC9}" srcOrd="0" destOrd="1" presId="urn:microsoft.com/office/officeart/2005/8/layout/vList2"/>
    <dgm:cxn modelId="{39A89E6F-B2CA-41EE-8775-7A789D52E5D2}" type="presParOf" srcId="{E57BEAB8-BF79-47E4-864B-15302199044F}" destId="{E72EFF16-3709-44BB-AD07-2D63EDCC3F69}" srcOrd="0" destOrd="0" presId="urn:microsoft.com/office/officeart/2005/8/layout/vList2"/>
    <dgm:cxn modelId="{AB296A85-2FD8-403E-8897-F3E197F59CE7}" type="presParOf" srcId="{E57BEAB8-BF79-47E4-864B-15302199044F}" destId="{ED992D19-B998-4296-AA99-23E2202B58D1}" srcOrd="1" destOrd="0" presId="urn:microsoft.com/office/officeart/2005/8/layout/vList2"/>
    <dgm:cxn modelId="{E1F57A62-94A8-40A5-8C4A-AB69A36FA7BD}" type="presParOf" srcId="{E57BEAB8-BF79-47E4-864B-15302199044F}" destId="{9D13CC5B-0109-44D6-B5B7-74A2DB7E9D0C}" srcOrd="2" destOrd="0" presId="urn:microsoft.com/office/officeart/2005/8/layout/vList2"/>
    <dgm:cxn modelId="{335D0BAF-93F8-4540-BA67-2321987CD20F}" type="presParOf" srcId="{E57BEAB8-BF79-47E4-864B-15302199044F}" destId="{E7284241-D256-48CE-BF13-0B3DA8302B67}" srcOrd="3" destOrd="0" presId="urn:microsoft.com/office/officeart/2005/8/layout/vList2"/>
    <dgm:cxn modelId="{C77462CC-726B-446A-AB63-F765C88568B9}" type="presParOf" srcId="{E57BEAB8-BF79-47E4-864B-15302199044F}" destId="{05083571-7FB1-44E7-83D8-C30F43E333AD}" srcOrd="4" destOrd="0" presId="urn:microsoft.com/office/officeart/2005/8/layout/vList2"/>
    <dgm:cxn modelId="{FAE85FA1-3DB9-40F3-B9CA-81EC1FAD9ACC}" type="presParOf" srcId="{E57BEAB8-BF79-47E4-864B-15302199044F}" destId="{A42BA98B-0A4A-45C6-ABA3-4EE1C3881FC9}" srcOrd="5" destOrd="0" presId="urn:microsoft.com/office/officeart/2005/8/layout/vList2"/>
  </dgm:cxnLst>
  <dgm:bg/>
  <dgm:whole/>
</dgm:dataModel>
</file>

<file path=ppt/diagrams/data13.xml><?xml version="1.0" encoding="utf-8"?>
<dgm:dataModel xmlns:dgm="http://schemas.openxmlformats.org/drawingml/2006/diagram" xmlns:a="http://schemas.openxmlformats.org/drawingml/2006/main">
  <dgm:ptLst>
    <dgm:pt modelId="{2B99279C-079F-4909-99FD-24C5085EEE8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kumimoji="1" lang="ja-JP" altLang="en-US"/>
        </a:p>
      </dgm:t>
    </dgm:pt>
    <dgm:pt modelId="{6D3F55C2-DBE7-4DDE-B36E-264D5CE9B4D3}">
      <dgm:prSet/>
      <dgm:spPr/>
      <dgm:t>
        <a:bodyPr/>
        <a:lstStyle/>
        <a:p>
          <a:pPr rtl="0"/>
          <a:r>
            <a:rPr kumimoji="1" lang="ja-JP" dirty="0" smtClean="0"/>
            <a:t>会場の人数制限以上集めるとまずい（消防法）</a:t>
          </a:r>
          <a:endParaRPr kumimoji="1" lang="en-US" dirty="0"/>
        </a:p>
      </dgm:t>
    </dgm:pt>
    <dgm:pt modelId="{B635F4F5-94A0-409C-848D-8643CE8CCB38}" type="parTrans" cxnId="{E841261A-7AD5-4992-AA83-A95092FC88B6}">
      <dgm:prSet/>
      <dgm:spPr/>
      <dgm:t>
        <a:bodyPr/>
        <a:lstStyle/>
        <a:p>
          <a:endParaRPr kumimoji="1" lang="ja-JP" altLang="en-US"/>
        </a:p>
      </dgm:t>
    </dgm:pt>
    <dgm:pt modelId="{0C8DD58D-650A-4FE5-8548-72455D755FB9}" type="sibTrans" cxnId="{E841261A-7AD5-4992-AA83-A95092FC88B6}">
      <dgm:prSet/>
      <dgm:spPr/>
      <dgm:t>
        <a:bodyPr/>
        <a:lstStyle/>
        <a:p>
          <a:endParaRPr kumimoji="1" lang="ja-JP" altLang="en-US"/>
        </a:p>
      </dgm:t>
    </dgm:pt>
    <dgm:pt modelId="{2F998ADF-B111-47A0-AA91-39227CFADCFB}">
      <dgm:prSet/>
      <dgm:spPr/>
      <dgm:t>
        <a:bodyPr/>
        <a:lstStyle/>
        <a:p>
          <a:pPr rtl="0"/>
          <a:r>
            <a:rPr kumimoji="1" lang="ja-JP" dirty="0" smtClean="0"/>
            <a:t>参加費でなにかをする（ジュース提供とか）等の場合には数字が読める</a:t>
          </a:r>
          <a:endParaRPr kumimoji="1" lang="en-US" dirty="0"/>
        </a:p>
      </dgm:t>
    </dgm:pt>
    <dgm:pt modelId="{564EA664-66E4-47EF-8B08-361F90AC7E5E}" type="parTrans" cxnId="{ECF3B08A-ABE2-4F5E-B716-20CA122B889F}">
      <dgm:prSet/>
      <dgm:spPr/>
      <dgm:t>
        <a:bodyPr/>
        <a:lstStyle/>
        <a:p>
          <a:endParaRPr kumimoji="1" lang="ja-JP" altLang="en-US"/>
        </a:p>
      </dgm:t>
    </dgm:pt>
    <dgm:pt modelId="{5AAB99B4-B0CB-46E0-B668-C91940B0775D}" type="sibTrans" cxnId="{ECF3B08A-ABE2-4F5E-B716-20CA122B889F}">
      <dgm:prSet/>
      <dgm:spPr/>
      <dgm:t>
        <a:bodyPr/>
        <a:lstStyle/>
        <a:p>
          <a:endParaRPr kumimoji="1" lang="ja-JP" altLang="en-US"/>
        </a:p>
      </dgm:t>
    </dgm:pt>
    <dgm:pt modelId="{D985975D-56A0-44BB-8137-9165428B50DA}">
      <dgm:prSet/>
      <dgm:spPr/>
      <dgm:t>
        <a:bodyPr/>
        <a:lstStyle/>
        <a:p>
          <a:pPr rtl="0"/>
          <a:r>
            <a:rPr kumimoji="1" lang="ja-JP" dirty="0" smtClean="0"/>
            <a:t>懇親会の予約をしないと行けない</a:t>
          </a:r>
          <a:endParaRPr kumimoji="1" lang="en-US" dirty="0"/>
        </a:p>
      </dgm:t>
    </dgm:pt>
    <dgm:pt modelId="{7BA42D7A-2E42-42A3-873C-EC2B0EADCEBF}" type="parTrans" cxnId="{3AE39174-EBBE-413E-9A9F-5A3DED270186}">
      <dgm:prSet/>
      <dgm:spPr/>
      <dgm:t>
        <a:bodyPr/>
        <a:lstStyle/>
        <a:p>
          <a:endParaRPr kumimoji="1" lang="ja-JP" altLang="en-US"/>
        </a:p>
      </dgm:t>
    </dgm:pt>
    <dgm:pt modelId="{A6932494-11C3-4C5D-99E7-A41916204B63}" type="sibTrans" cxnId="{3AE39174-EBBE-413E-9A9F-5A3DED270186}">
      <dgm:prSet/>
      <dgm:spPr/>
      <dgm:t>
        <a:bodyPr/>
        <a:lstStyle/>
        <a:p>
          <a:endParaRPr kumimoji="1" lang="ja-JP" altLang="en-US"/>
        </a:p>
      </dgm:t>
    </dgm:pt>
    <dgm:pt modelId="{A72A54CD-01DC-4926-80E0-960248DA7035}">
      <dgm:prSet/>
      <dgm:spPr/>
      <dgm:t>
        <a:bodyPr/>
        <a:lstStyle/>
        <a:p>
          <a:pPr rtl="0"/>
          <a:r>
            <a:rPr kumimoji="1" lang="ja-JP" dirty="0" smtClean="0"/>
            <a:t>みなさんも参加する場合には、できるだけ早めに事前応募を</a:t>
          </a:r>
          <a:endParaRPr kumimoji="1" lang="en-US" dirty="0"/>
        </a:p>
      </dgm:t>
    </dgm:pt>
    <dgm:pt modelId="{A99EECD0-4A24-4F25-BBC4-ABFD43971794}" type="parTrans" cxnId="{481ED3DD-15C1-4C38-8922-37DFC8D86E0C}">
      <dgm:prSet/>
      <dgm:spPr/>
      <dgm:t>
        <a:bodyPr/>
        <a:lstStyle/>
        <a:p>
          <a:endParaRPr kumimoji="1" lang="ja-JP" altLang="en-US"/>
        </a:p>
      </dgm:t>
    </dgm:pt>
    <dgm:pt modelId="{88B32B87-0C51-42FA-9238-2E9880C653D4}" type="sibTrans" cxnId="{481ED3DD-15C1-4C38-8922-37DFC8D86E0C}">
      <dgm:prSet/>
      <dgm:spPr/>
      <dgm:t>
        <a:bodyPr/>
        <a:lstStyle/>
        <a:p>
          <a:endParaRPr kumimoji="1" lang="ja-JP" altLang="en-US"/>
        </a:p>
      </dgm:t>
    </dgm:pt>
    <dgm:pt modelId="{C5127039-97BD-414C-80CE-DB255098DBFB}" type="pres">
      <dgm:prSet presAssocID="{2B99279C-079F-4909-99FD-24C5085EEE82}" presName="linear" presStyleCnt="0">
        <dgm:presLayoutVars>
          <dgm:animLvl val="lvl"/>
          <dgm:resizeHandles val="exact"/>
        </dgm:presLayoutVars>
      </dgm:prSet>
      <dgm:spPr/>
      <dgm:t>
        <a:bodyPr/>
        <a:lstStyle/>
        <a:p>
          <a:endParaRPr kumimoji="1" lang="ja-JP" altLang="en-US"/>
        </a:p>
      </dgm:t>
    </dgm:pt>
    <dgm:pt modelId="{41DC429A-48D5-45DD-AEF2-E0460157872E}" type="pres">
      <dgm:prSet presAssocID="{6D3F55C2-DBE7-4DDE-B36E-264D5CE9B4D3}" presName="parentText" presStyleLbl="node1" presStyleIdx="0" presStyleCnt="4">
        <dgm:presLayoutVars>
          <dgm:chMax val="0"/>
          <dgm:bulletEnabled val="1"/>
        </dgm:presLayoutVars>
      </dgm:prSet>
      <dgm:spPr/>
      <dgm:t>
        <a:bodyPr/>
        <a:lstStyle/>
        <a:p>
          <a:endParaRPr kumimoji="1" lang="ja-JP" altLang="en-US"/>
        </a:p>
      </dgm:t>
    </dgm:pt>
    <dgm:pt modelId="{BCF6EDD5-EDC1-4420-B4AC-EBC53572BDB6}" type="pres">
      <dgm:prSet presAssocID="{0C8DD58D-650A-4FE5-8548-72455D755FB9}" presName="spacer" presStyleCnt="0"/>
      <dgm:spPr/>
    </dgm:pt>
    <dgm:pt modelId="{62AEFEE9-A47C-4236-A050-F8ADC22AE107}" type="pres">
      <dgm:prSet presAssocID="{2F998ADF-B111-47A0-AA91-39227CFADCFB}" presName="parentText" presStyleLbl="node1" presStyleIdx="1" presStyleCnt="4">
        <dgm:presLayoutVars>
          <dgm:chMax val="0"/>
          <dgm:bulletEnabled val="1"/>
        </dgm:presLayoutVars>
      </dgm:prSet>
      <dgm:spPr/>
      <dgm:t>
        <a:bodyPr/>
        <a:lstStyle/>
        <a:p>
          <a:endParaRPr kumimoji="1" lang="ja-JP" altLang="en-US"/>
        </a:p>
      </dgm:t>
    </dgm:pt>
    <dgm:pt modelId="{C6F26055-1886-4304-9824-A4A78716E76A}" type="pres">
      <dgm:prSet presAssocID="{5AAB99B4-B0CB-46E0-B668-C91940B0775D}" presName="spacer" presStyleCnt="0"/>
      <dgm:spPr/>
    </dgm:pt>
    <dgm:pt modelId="{50B8D181-540C-4CDE-8E24-5928B7253986}" type="pres">
      <dgm:prSet presAssocID="{D985975D-56A0-44BB-8137-9165428B50DA}" presName="parentText" presStyleLbl="node1" presStyleIdx="2" presStyleCnt="4">
        <dgm:presLayoutVars>
          <dgm:chMax val="0"/>
          <dgm:bulletEnabled val="1"/>
        </dgm:presLayoutVars>
      </dgm:prSet>
      <dgm:spPr/>
      <dgm:t>
        <a:bodyPr/>
        <a:lstStyle/>
        <a:p>
          <a:endParaRPr kumimoji="1" lang="ja-JP" altLang="en-US"/>
        </a:p>
      </dgm:t>
    </dgm:pt>
    <dgm:pt modelId="{44808761-CC1A-47D7-9553-007B0B6FF2F2}" type="pres">
      <dgm:prSet presAssocID="{A6932494-11C3-4C5D-99E7-A41916204B63}" presName="spacer" presStyleCnt="0"/>
      <dgm:spPr/>
    </dgm:pt>
    <dgm:pt modelId="{C60E4496-54E3-4672-BE0C-7E262C1465A0}" type="pres">
      <dgm:prSet presAssocID="{A72A54CD-01DC-4926-80E0-960248DA7035}" presName="parentText" presStyleLbl="node1" presStyleIdx="3" presStyleCnt="4">
        <dgm:presLayoutVars>
          <dgm:chMax val="0"/>
          <dgm:bulletEnabled val="1"/>
        </dgm:presLayoutVars>
      </dgm:prSet>
      <dgm:spPr/>
      <dgm:t>
        <a:bodyPr/>
        <a:lstStyle/>
        <a:p>
          <a:endParaRPr kumimoji="1" lang="ja-JP" altLang="en-US"/>
        </a:p>
      </dgm:t>
    </dgm:pt>
  </dgm:ptLst>
  <dgm:cxnLst>
    <dgm:cxn modelId="{71D48C5F-2AC9-40C8-9D7D-A13F18FEFCEC}" type="presOf" srcId="{D985975D-56A0-44BB-8137-9165428B50DA}" destId="{50B8D181-540C-4CDE-8E24-5928B7253986}" srcOrd="0" destOrd="0" presId="urn:microsoft.com/office/officeart/2005/8/layout/vList2"/>
    <dgm:cxn modelId="{ECF3B08A-ABE2-4F5E-B716-20CA122B889F}" srcId="{2B99279C-079F-4909-99FD-24C5085EEE82}" destId="{2F998ADF-B111-47A0-AA91-39227CFADCFB}" srcOrd="1" destOrd="0" parTransId="{564EA664-66E4-47EF-8B08-361F90AC7E5E}" sibTransId="{5AAB99B4-B0CB-46E0-B668-C91940B0775D}"/>
    <dgm:cxn modelId="{481ED3DD-15C1-4C38-8922-37DFC8D86E0C}" srcId="{2B99279C-079F-4909-99FD-24C5085EEE82}" destId="{A72A54CD-01DC-4926-80E0-960248DA7035}" srcOrd="3" destOrd="0" parTransId="{A99EECD0-4A24-4F25-BBC4-ABFD43971794}" sibTransId="{88B32B87-0C51-42FA-9238-2E9880C653D4}"/>
    <dgm:cxn modelId="{A714B3A9-8EF6-4066-B9DC-95FE5CC82377}" type="presOf" srcId="{2B99279C-079F-4909-99FD-24C5085EEE82}" destId="{C5127039-97BD-414C-80CE-DB255098DBFB}" srcOrd="0" destOrd="0" presId="urn:microsoft.com/office/officeart/2005/8/layout/vList2"/>
    <dgm:cxn modelId="{B58BFE0D-04A1-4DD2-9739-4390F5F22279}" type="presOf" srcId="{A72A54CD-01DC-4926-80E0-960248DA7035}" destId="{C60E4496-54E3-4672-BE0C-7E262C1465A0}" srcOrd="0" destOrd="0" presId="urn:microsoft.com/office/officeart/2005/8/layout/vList2"/>
    <dgm:cxn modelId="{533E1F2A-3F64-4261-819E-1D20B1071F38}" type="presOf" srcId="{6D3F55C2-DBE7-4DDE-B36E-264D5CE9B4D3}" destId="{41DC429A-48D5-45DD-AEF2-E0460157872E}" srcOrd="0" destOrd="0" presId="urn:microsoft.com/office/officeart/2005/8/layout/vList2"/>
    <dgm:cxn modelId="{A1659E69-BB33-4A4B-9808-45C32D7F2233}" type="presOf" srcId="{2F998ADF-B111-47A0-AA91-39227CFADCFB}" destId="{62AEFEE9-A47C-4236-A050-F8ADC22AE107}" srcOrd="0" destOrd="0" presId="urn:microsoft.com/office/officeart/2005/8/layout/vList2"/>
    <dgm:cxn modelId="{E841261A-7AD5-4992-AA83-A95092FC88B6}" srcId="{2B99279C-079F-4909-99FD-24C5085EEE82}" destId="{6D3F55C2-DBE7-4DDE-B36E-264D5CE9B4D3}" srcOrd="0" destOrd="0" parTransId="{B635F4F5-94A0-409C-848D-8643CE8CCB38}" sibTransId="{0C8DD58D-650A-4FE5-8548-72455D755FB9}"/>
    <dgm:cxn modelId="{3AE39174-EBBE-413E-9A9F-5A3DED270186}" srcId="{2B99279C-079F-4909-99FD-24C5085EEE82}" destId="{D985975D-56A0-44BB-8137-9165428B50DA}" srcOrd="2" destOrd="0" parTransId="{7BA42D7A-2E42-42A3-873C-EC2B0EADCEBF}" sibTransId="{A6932494-11C3-4C5D-99E7-A41916204B63}"/>
    <dgm:cxn modelId="{0E780FE5-6E07-433F-ABB6-986DD8F0556B}" type="presParOf" srcId="{C5127039-97BD-414C-80CE-DB255098DBFB}" destId="{41DC429A-48D5-45DD-AEF2-E0460157872E}" srcOrd="0" destOrd="0" presId="urn:microsoft.com/office/officeart/2005/8/layout/vList2"/>
    <dgm:cxn modelId="{611F6112-53A4-4023-8007-1697FBB0DFA7}" type="presParOf" srcId="{C5127039-97BD-414C-80CE-DB255098DBFB}" destId="{BCF6EDD5-EDC1-4420-B4AC-EBC53572BDB6}" srcOrd="1" destOrd="0" presId="urn:microsoft.com/office/officeart/2005/8/layout/vList2"/>
    <dgm:cxn modelId="{EDF3A1F0-1B54-45E5-814F-02FADCB4C406}" type="presParOf" srcId="{C5127039-97BD-414C-80CE-DB255098DBFB}" destId="{62AEFEE9-A47C-4236-A050-F8ADC22AE107}" srcOrd="2" destOrd="0" presId="urn:microsoft.com/office/officeart/2005/8/layout/vList2"/>
    <dgm:cxn modelId="{7908BC63-71A1-466F-B015-E8AF0B85A5D6}" type="presParOf" srcId="{C5127039-97BD-414C-80CE-DB255098DBFB}" destId="{C6F26055-1886-4304-9824-A4A78716E76A}" srcOrd="3" destOrd="0" presId="urn:microsoft.com/office/officeart/2005/8/layout/vList2"/>
    <dgm:cxn modelId="{FE283E03-C57E-431D-89E3-6CA9BC27736C}" type="presParOf" srcId="{C5127039-97BD-414C-80CE-DB255098DBFB}" destId="{50B8D181-540C-4CDE-8E24-5928B7253986}" srcOrd="4" destOrd="0" presId="urn:microsoft.com/office/officeart/2005/8/layout/vList2"/>
    <dgm:cxn modelId="{4F1294E4-CE9A-4D9C-BD48-5B04AB4559AD}" type="presParOf" srcId="{C5127039-97BD-414C-80CE-DB255098DBFB}" destId="{44808761-CC1A-47D7-9553-007B0B6FF2F2}" srcOrd="5" destOrd="0" presId="urn:microsoft.com/office/officeart/2005/8/layout/vList2"/>
    <dgm:cxn modelId="{0504F27B-335B-467A-B294-876D5C5D04DB}" type="presParOf" srcId="{C5127039-97BD-414C-80CE-DB255098DBFB}" destId="{C60E4496-54E3-4672-BE0C-7E262C1465A0}" srcOrd="6" destOrd="0" presId="urn:microsoft.com/office/officeart/2005/8/layout/vList2"/>
  </dgm:cxnLst>
  <dgm:bg/>
  <dgm:whole/>
</dgm:dataModel>
</file>

<file path=ppt/diagrams/data14.xml><?xml version="1.0" encoding="utf-8"?>
<dgm:dataModel xmlns:dgm="http://schemas.openxmlformats.org/drawingml/2006/diagram" xmlns:a="http://schemas.openxmlformats.org/drawingml/2006/main">
  <dgm:ptLst>
    <dgm:pt modelId="{FDF3CDA6-3455-4B5D-AF10-4116C6C78AA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kumimoji="1" lang="ja-JP" altLang="en-US"/>
        </a:p>
      </dgm:t>
    </dgm:pt>
    <dgm:pt modelId="{2C05B671-7D77-41A4-8E91-2DE51693CE57}">
      <dgm:prSet/>
      <dgm:spPr/>
      <dgm:t>
        <a:bodyPr/>
        <a:lstStyle/>
        <a:p>
          <a:pPr rtl="0"/>
          <a:r>
            <a:rPr kumimoji="1" lang="ja-JP" dirty="0" smtClean="0"/>
            <a:t>一番簡単なのはブログとかで</a:t>
          </a:r>
          <a:r>
            <a:rPr kumimoji="1" lang="ja-JP" altLang="en-US" dirty="0" smtClean="0"/>
            <a:t>募集</a:t>
          </a:r>
          <a:endParaRPr kumimoji="1" lang="en-US" dirty="0"/>
        </a:p>
      </dgm:t>
    </dgm:pt>
    <dgm:pt modelId="{DA4E2689-EB08-44D4-8D49-E0D28FA97647}" type="parTrans" cxnId="{6ECF0680-A11C-427A-A251-C199E5F6B441}">
      <dgm:prSet/>
      <dgm:spPr/>
      <dgm:t>
        <a:bodyPr/>
        <a:lstStyle/>
        <a:p>
          <a:endParaRPr kumimoji="1" lang="ja-JP" altLang="en-US"/>
        </a:p>
      </dgm:t>
    </dgm:pt>
    <dgm:pt modelId="{B725125A-F550-4ACB-973A-BEEC882128D8}" type="sibTrans" cxnId="{6ECF0680-A11C-427A-A251-C199E5F6B441}">
      <dgm:prSet/>
      <dgm:spPr/>
      <dgm:t>
        <a:bodyPr/>
        <a:lstStyle/>
        <a:p>
          <a:endParaRPr kumimoji="1" lang="ja-JP" altLang="en-US"/>
        </a:p>
      </dgm:t>
    </dgm:pt>
    <dgm:pt modelId="{B7E88FEE-54A5-48BA-A36E-DDF47EC258E8}">
      <dgm:prSet/>
      <dgm:spPr/>
      <dgm:t>
        <a:bodyPr/>
        <a:lstStyle/>
        <a:p>
          <a:pPr rtl="0"/>
          <a:r>
            <a:rPr kumimoji="1" lang="ja-JP" dirty="0" smtClean="0"/>
            <a:t>簡単だけどシステマティックに行かない</a:t>
          </a:r>
          <a:endParaRPr kumimoji="1" lang="en-US" dirty="0"/>
        </a:p>
      </dgm:t>
    </dgm:pt>
    <dgm:pt modelId="{9D8758AD-8860-4188-8820-D2716002E263}" type="parTrans" cxnId="{614A0513-4799-49F3-B351-1694951DA442}">
      <dgm:prSet/>
      <dgm:spPr/>
      <dgm:t>
        <a:bodyPr/>
        <a:lstStyle/>
        <a:p>
          <a:endParaRPr kumimoji="1" lang="ja-JP" altLang="en-US"/>
        </a:p>
      </dgm:t>
    </dgm:pt>
    <dgm:pt modelId="{0A2877C2-6C1A-4C8C-8C46-7BE68583E594}" type="sibTrans" cxnId="{614A0513-4799-49F3-B351-1694951DA442}">
      <dgm:prSet/>
      <dgm:spPr/>
      <dgm:t>
        <a:bodyPr/>
        <a:lstStyle/>
        <a:p>
          <a:endParaRPr kumimoji="1" lang="ja-JP" altLang="en-US"/>
        </a:p>
      </dgm:t>
    </dgm:pt>
    <dgm:pt modelId="{E3699C02-9C6C-4251-8EEF-FBC8F4E5A651}">
      <dgm:prSet/>
      <dgm:spPr/>
      <dgm:t>
        <a:bodyPr/>
        <a:lstStyle/>
        <a:p>
          <a:pPr rtl="0"/>
          <a:r>
            <a:rPr kumimoji="1" lang="en-US" dirty="0" smtClean="0"/>
            <a:t>SPAM</a:t>
          </a:r>
          <a:r>
            <a:rPr kumimoji="1" lang="ja-JP" dirty="0" smtClean="0"/>
            <a:t>フィルタに引っかかるのが怖い</a:t>
          </a:r>
          <a:endParaRPr kumimoji="1" lang="en-US" dirty="0"/>
        </a:p>
      </dgm:t>
    </dgm:pt>
    <dgm:pt modelId="{5D43560C-62FB-473B-A9B2-062D037AFE15}" type="parTrans" cxnId="{2072762B-AC53-45E4-BC32-DF61A2A107D3}">
      <dgm:prSet/>
      <dgm:spPr/>
      <dgm:t>
        <a:bodyPr/>
        <a:lstStyle/>
        <a:p>
          <a:endParaRPr kumimoji="1" lang="ja-JP" altLang="en-US"/>
        </a:p>
      </dgm:t>
    </dgm:pt>
    <dgm:pt modelId="{1EAA7B06-6AED-4649-80E8-C947BF0479AA}" type="sibTrans" cxnId="{2072762B-AC53-45E4-BC32-DF61A2A107D3}">
      <dgm:prSet/>
      <dgm:spPr/>
      <dgm:t>
        <a:bodyPr/>
        <a:lstStyle/>
        <a:p>
          <a:endParaRPr kumimoji="1" lang="ja-JP" altLang="en-US"/>
        </a:p>
      </dgm:t>
    </dgm:pt>
    <dgm:pt modelId="{681575EC-6883-4609-A658-232CB7B1D56A}">
      <dgm:prSet/>
      <dgm:spPr/>
      <dgm:t>
        <a:bodyPr/>
        <a:lstStyle/>
        <a:p>
          <a:pPr rtl="0"/>
          <a:r>
            <a:rPr kumimoji="1" lang="ja-JP" dirty="0" smtClean="0"/>
            <a:t>応募ページを作る環境があるなら作る</a:t>
          </a:r>
          <a:endParaRPr kumimoji="1" lang="en-US" dirty="0"/>
        </a:p>
      </dgm:t>
    </dgm:pt>
    <dgm:pt modelId="{F4B95219-99C0-4769-A307-04A7C96B931A}" type="parTrans" cxnId="{1ED3169B-72F9-4397-BFED-E8EEA26E6756}">
      <dgm:prSet/>
      <dgm:spPr/>
      <dgm:t>
        <a:bodyPr/>
        <a:lstStyle/>
        <a:p>
          <a:endParaRPr kumimoji="1" lang="ja-JP" altLang="en-US"/>
        </a:p>
      </dgm:t>
    </dgm:pt>
    <dgm:pt modelId="{118A55FD-D0D9-4427-AD0B-211BF587A310}" type="sibTrans" cxnId="{1ED3169B-72F9-4397-BFED-E8EEA26E6756}">
      <dgm:prSet/>
      <dgm:spPr/>
      <dgm:t>
        <a:bodyPr/>
        <a:lstStyle/>
        <a:p>
          <a:endParaRPr kumimoji="1" lang="ja-JP" altLang="en-US"/>
        </a:p>
      </dgm:t>
    </dgm:pt>
    <dgm:pt modelId="{40C8E4E5-D69B-46AD-9A76-EB495A4FB933}">
      <dgm:prSet/>
      <dgm:spPr/>
      <dgm:t>
        <a:bodyPr/>
        <a:lstStyle/>
        <a:p>
          <a:pPr rtl="0"/>
          <a:r>
            <a:rPr kumimoji="1" lang="ja-JP" dirty="0" smtClean="0"/>
            <a:t>かならず入場整理にだけ使う。</a:t>
          </a:r>
          <a:endParaRPr lang="ja-JP" dirty="0"/>
        </a:p>
      </dgm:t>
    </dgm:pt>
    <dgm:pt modelId="{24704837-552D-4F20-8DE7-04C43257FF64}" type="parTrans" cxnId="{B0DDAD6C-B355-4351-88CF-9E2A59CF1BF1}">
      <dgm:prSet/>
      <dgm:spPr/>
      <dgm:t>
        <a:bodyPr/>
        <a:lstStyle/>
        <a:p>
          <a:endParaRPr kumimoji="1" lang="ja-JP" altLang="en-US"/>
        </a:p>
      </dgm:t>
    </dgm:pt>
    <dgm:pt modelId="{F3B01007-9F8E-4663-9226-19605029927C}" type="sibTrans" cxnId="{B0DDAD6C-B355-4351-88CF-9E2A59CF1BF1}">
      <dgm:prSet/>
      <dgm:spPr/>
      <dgm:t>
        <a:bodyPr/>
        <a:lstStyle/>
        <a:p>
          <a:endParaRPr kumimoji="1" lang="ja-JP" altLang="en-US"/>
        </a:p>
      </dgm:t>
    </dgm:pt>
    <dgm:pt modelId="{AA2AFBEA-7D18-40B4-BFDC-F54B18289C78}">
      <dgm:prSet/>
      <dgm:spPr/>
      <dgm:t>
        <a:bodyPr/>
        <a:lstStyle/>
        <a:p>
          <a:pPr rtl="0"/>
          <a:r>
            <a:rPr kumimoji="1" lang="ja-JP" smtClean="0"/>
            <a:t>破棄</a:t>
          </a:r>
          <a:r>
            <a:rPr kumimoji="1" lang="ja-JP" dirty="0" smtClean="0"/>
            <a:t>すると明記しましょう</a:t>
          </a:r>
          <a:endParaRPr lang="ja-JP" dirty="0"/>
        </a:p>
      </dgm:t>
    </dgm:pt>
    <dgm:pt modelId="{E1D45D72-D67D-45A2-90FF-EE3B5B6544DB}" type="parTrans" cxnId="{309FD451-3DAF-4301-9011-46A435DE4A50}">
      <dgm:prSet/>
      <dgm:spPr/>
      <dgm:t>
        <a:bodyPr/>
        <a:lstStyle/>
        <a:p>
          <a:endParaRPr kumimoji="1" lang="ja-JP" altLang="en-US"/>
        </a:p>
      </dgm:t>
    </dgm:pt>
    <dgm:pt modelId="{1B4D968F-807F-4A96-8E50-72087DF44186}" type="sibTrans" cxnId="{309FD451-3DAF-4301-9011-46A435DE4A50}">
      <dgm:prSet/>
      <dgm:spPr/>
      <dgm:t>
        <a:bodyPr/>
        <a:lstStyle/>
        <a:p>
          <a:endParaRPr kumimoji="1" lang="ja-JP" altLang="en-US"/>
        </a:p>
      </dgm:t>
    </dgm:pt>
    <dgm:pt modelId="{2E9C4E32-4548-491E-B68A-0FCB7E6E2569}" type="pres">
      <dgm:prSet presAssocID="{FDF3CDA6-3455-4B5D-AF10-4116C6C78AA8}" presName="linear" presStyleCnt="0">
        <dgm:presLayoutVars>
          <dgm:animLvl val="lvl"/>
          <dgm:resizeHandles val="exact"/>
        </dgm:presLayoutVars>
      </dgm:prSet>
      <dgm:spPr/>
      <dgm:t>
        <a:bodyPr/>
        <a:lstStyle/>
        <a:p>
          <a:endParaRPr kumimoji="1" lang="ja-JP" altLang="en-US"/>
        </a:p>
      </dgm:t>
    </dgm:pt>
    <dgm:pt modelId="{6A786DCD-D912-4D5F-813E-A07BC20EEFB5}" type="pres">
      <dgm:prSet presAssocID="{2C05B671-7D77-41A4-8E91-2DE51693CE57}" presName="parentText" presStyleLbl="node1" presStyleIdx="0" presStyleCnt="4">
        <dgm:presLayoutVars>
          <dgm:chMax val="0"/>
          <dgm:bulletEnabled val="1"/>
        </dgm:presLayoutVars>
      </dgm:prSet>
      <dgm:spPr/>
      <dgm:t>
        <a:bodyPr/>
        <a:lstStyle/>
        <a:p>
          <a:endParaRPr kumimoji="1" lang="ja-JP" altLang="en-US"/>
        </a:p>
      </dgm:t>
    </dgm:pt>
    <dgm:pt modelId="{BCB5F726-E951-4E6F-93F1-AADDA2F7ADF0}" type="pres">
      <dgm:prSet presAssocID="{2C05B671-7D77-41A4-8E91-2DE51693CE57}" presName="childText" presStyleLbl="revTx" presStyleIdx="0" presStyleCnt="1">
        <dgm:presLayoutVars>
          <dgm:bulletEnabled val="1"/>
        </dgm:presLayoutVars>
      </dgm:prSet>
      <dgm:spPr/>
      <dgm:t>
        <a:bodyPr/>
        <a:lstStyle/>
        <a:p>
          <a:endParaRPr kumimoji="1" lang="ja-JP" altLang="en-US"/>
        </a:p>
      </dgm:t>
    </dgm:pt>
    <dgm:pt modelId="{2900DC2C-3843-49EC-82D0-1F03E8BC14CD}" type="pres">
      <dgm:prSet presAssocID="{681575EC-6883-4609-A658-232CB7B1D56A}" presName="parentText" presStyleLbl="node1" presStyleIdx="1" presStyleCnt="4">
        <dgm:presLayoutVars>
          <dgm:chMax val="0"/>
          <dgm:bulletEnabled val="1"/>
        </dgm:presLayoutVars>
      </dgm:prSet>
      <dgm:spPr/>
      <dgm:t>
        <a:bodyPr/>
        <a:lstStyle/>
        <a:p>
          <a:endParaRPr kumimoji="1" lang="ja-JP" altLang="en-US"/>
        </a:p>
      </dgm:t>
    </dgm:pt>
    <dgm:pt modelId="{806E1A0B-3ADC-4548-85B3-09B85FDF7BEE}" type="pres">
      <dgm:prSet presAssocID="{118A55FD-D0D9-4427-AD0B-211BF587A310}" presName="spacer" presStyleCnt="0"/>
      <dgm:spPr/>
    </dgm:pt>
    <dgm:pt modelId="{E92FC5B1-52B2-4551-9DFB-D75D39F30109}" type="pres">
      <dgm:prSet presAssocID="{40C8E4E5-D69B-46AD-9A76-EB495A4FB933}" presName="parentText" presStyleLbl="node1" presStyleIdx="2" presStyleCnt="4">
        <dgm:presLayoutVars>
          <dgm:chMax val="0"/>
          <dgm:bulletEnabled val="1"/>
        </dgm:presLayoutVars>
      </dgm:prSet>
      <dgm:spPr/>
      <dgm:t>
        <a:bodyPr/>
        <a:lstStyle/>
        <a:p>
          <a:endParaRPr kumimoji="1" lang="ja-JP" altLang="en-US"/>
        </a:p>
      </dgm:t>
    </dgm:pt>
    <dgm:pt modelId="{A2E2C886-EBD5-44C6-AB22-FB901F85A305}" type="pres">
      <dgm:prSet presAssocID="{F3B01007-9F8E-4663-9226-19605029927C}" presName="spacer" presStyleCnt="0"/>
      <dgm:spPr/>
    </dgm:pt>
    <dgm:pt modelId="{FF89248D-75CB-47B6-B991-F9115C2DA163}" type="pres">
      <dgm:prSet presAssocID="{AA2AFBEA-7D18-40B4-BFDC-F54B18289C78}" presName="parentText" presStyleLbl="node1" presStyleIdx="3" presStyleCnt="4">
        <dgm:presLayoutVars>
          <dgm:chMax val="0"/>
          <dgm:bulletEnabled val="1"/>
        </dgm:presLayoutVars>
      </dgm:prSet>
      <dgm:spPr/>
      <dgm:t>
        <a:bodyPr/>
        <a:lstStyle/>
        <a:p>
          <a:endParaRPr kumimoji="1" lang="ja-JP" altLang="en-US"/>
        </a:p>
      </dgm:t>
    </dgm:pt>
  </dgm:ptLst>
  <dgm:cxnLst>
    <dgm:cxn modelId="{0CBDC590-60A5-4340-A95E-F158EB97A2AD}" type="presOf" srcId="{40C8E4E5-D69B-46AD-9A76-EB495A4FB933}" destId="{E92FC5B1-52B2-4551-9DFB-D75D39F30109}" srcOrd="0" destOrd="0" presId="urn:microsoft.com/office/officeart/2005/8/layout/vList2"/>
    <dgm:cxn modelId="{005CAA31-277A-48BB-89B6-9474547E5FCF}" type="presOf" srcId="{681575EC-6883-4609-A658-232CB7B1D56A}" destId="{2900DC2C-3843-49EC-82D0-1F03E8BC14CD}" srcOrd="0" destOrd="0" presId="urn:microsoft.com/office/officeart/2005/8/layout/vList2"/>
    <dgm:cxn modelId="{D45F049B-88CA-45FF-8B0D-C90C38187CB9}" type="presOf" srcId="{B7E88FEE-54A5-48BA-A36E-DDF47EC258E8}" destId="{BCB5F726-E951-4E6F-93F1-AADDA2F7ADF0}" srcOrd="0" destOrd="0" presId="urn:microsoft.com/office/officeart/2005/8/layout/vList2"/>
    <dgm:cxn modelId="{614A0513-4799-49F3-B351-1694951DA442}" srcId="{2C05B671-7D77-41A4-8E91-2DE51693CE57}" destId="{B7E88FEE-54A5-48BA-A36E-DDF47EC258E8}" srcOrd="0" destOrd="0" parTransId="{9D8758AD-8860-4188-8820-D2716002E263}" sibTransId="{0A2877C2-6C1A-4C8C-8C46-7BE68583E594}"/>
    <dgm:cxn modelId="{B0DDAD6C-B355-4351-88CF-9E2A59CF1BF1}" srcId="{FDF3CDA6-3455-4B5D-AF10-4116C6C78AA8}" destId="{40C8E4E5-D69B-46AD-9A76-EB495A4FB933}" srcOrd="2" destOrd="0" parTransId="{24704837-552D-4F20-8DE7-04C43257FF64}" sibTransId="{F3B01007-9F8E-4663-9226-19605029927C}"/>
    <dgm:cxn modelId="{1ED3169B-72F9-4397-BFED-E8EEA26E6756}" srcId="{FDF3CDA6-3455-4B5D-AF10-4116C6C78AA8}" destId="{681575EC-6883-4609-A658-232CB7B1D56A}" srcOrd="1" destOrd="0" parTransId="{F4B95219-99C0-4769-A307-04A7C96B931A}" sibTransId="{118A55FD-D0D9-4427-AD0B-211BF587A310}"/>
    <dgm:cxn modelId="{2072762B-AC53-45E4-BC32-DF61A2A107D3}" srcId="{2C05B671-7D77-41A4-8E91-2DE51693CE57}" destId="{E3699C02-9C6C-4251-8EEF-FBC8F4E5A651}" srcOrd="1" destOrd="0" parTransId="{5D43560C-62FB-473B-A9B2-062D037AFE15}" sibTransId="{1EAA7B06-6AED-4649-80E8-C947BF0479AA}"/>
    <dgm:cxn modelId="{6ECF0680-A11C-427A-A251-C199E5F6B441}" srcId="{FDF3CDA6-3455-4B5D-AF10-4116C6C78AA8}" destId="{2C05B671-7D77-41A4-8E91-2DE51693CE57}" srcOrd="0" destOrd="0" parTransId="{DA4E2689-EB08-44D4-8D49-E0D28FA97647}" sibTransId="{B725125A-F550-4ACB-973A-BEEC882128D8}"/>
    <dgm:cxn modelId="{0902E4DA-0265-4E52-B6F2-6EC1046FB2C3}" type="presOf" srcId="{2C05B671-7D77-41A4-8E91-2DE51693CE57}" destId="{6A786DCD-D912-4D5F-813E-A07BC20EEFB5}" srcOrd="0" destOrd="0" presId="urn:microsoft.com/office/officeart/2005/8/layout/vList2"/>
    <dgm:cxn modelId="{B18A74DE-65AA-41B7-B45E-50301BB64F63}" type="presOf" srcId="{FDF3CDA6-3455-4B5D-AF10-4116C6C78AA8}" destId="{2E9C4E32-4548-491E-B68A-0FCB7E6E2569}" srcOrd="0" destOrd="0" presId="urn:microsoft.com/office/officeart/2005/8/layout/vList2"/>
    <dgm:cxn modelId="{23949ECF-D5E8-497D-97A1-AF4633296E08}" type="presOf" srcId="{E3699C02-9C6C-4251-8EEF-FBC8F4E5A651}" destId="{BCB5F726-E951-4E6F-93F1-AADDA2F7ADF0}" srcOrd="0" destOrd="1" presId="urn:microsoft.com/office/officeart/2005/8/layout/vList2"/>
    <dgm:cxn modelId="{A60626DA-CD90-46E4-9417-A22A85BDCCCA}" type="presOf" srcId="{AA2AFBEA-7D18-40B4-BFDC-F54B18289C78}" destId="{FF89248D-75CB-47B6-B991-F9115C2DA163}" srcOrd="0" destOrd="0" presId="urn:microsoft.com/office/officeart/2005/8/layout/vList2"/>
    <dgm:cxn modelId="{309FD451-3DAF-4301-9011-46A435DE4A50}" srcId="{FDF3CDA6-3455-4B5D-AF10-4116C6C78AA8}" destId="{AA2AFBEA-7D18-40B4-BFDC-F54B18289C78}" srcOrd="3" destOrd="0" parTransId="{E1D45D72-D67D-45A2-90FF-EE3B5B6544DB}" sibTransId="{1B4D968F-807F-4A96-8E50-72087DF44186}"/>
    <dgm:cxn modelId="{7A1CB328-DF34-435F-9A6D-9B2D3089892F}" type="presParOf" srcId="{2E9C4E32-4548-491E-B68A-0FCB7E6E2569}" destId="{6A786DCD-D912-4D5F-813E-A07BC20EEFB5}" srcOrd="0" destOrd="0" presId="urn:microsoft.com/office/officeart/2005/8/layout/vList2"/>
    <dgm:cxn modelId="{D6853517-3C47-41C2-BD63-AB87EFF12EDB}" type="presParOf" srcId="{2E9C4E32-4548-491E-B68A-0FCB7E6E2569}" destId="{BCB5F726-E951-4E6F-93F1-AADDA2F7ADF0}" srcOrd="1" destOrd="0" presId="urn:microsoft.com/office/officeart/2005/8/layout/vList2"/>
    <dgm:cxn modelId="{2C56206B-FB53-49A4-9132-C316B47A2D3C}" type="presParOf" srcId="{2E9C4E32-4548-491E-B68A-0FCB7E6E2569}" destId="{2900DC2C-3843-49EC-82D0-1F03E8BC14CD}" srcOrd="2" destOrd="0" presId="urn:microsoft.com/office/officeart/2005/8/layout/vList2"/>
    <dgm:cxn modelId="{1D9A82C9-AB2B-428A-87BE-22A4FAE13D52}" type="presParOf" srcId="{2E9C4E32-4548-491E-B68A-0FCB7E6E2569}" destId="{806E1A0B-3ADC-4548-85B3-09B85FDF7BEE}" srcOrd="3" destOrd="0" presId="urn:microsoft.com/office/officeart/2005/8/layout/vList2"/>
    <dgm:cxn modelId="{A5A8D62B-8C3B-404C-A376-F1ED15A5D002}" type="presParOf" srcId="{2E9C4E32-4548-491E-B68A-0FCB7E6E2569}" destId="{E92FC5B1-52B2-4551-9DFB-D75D39F30109}" srcOrd="4" destOrd="0" presId="urn:microsoft.com/office/officeart/2005/8/layout/vList2"/>
    <dgm:cxn modelId="{0097638D-BE6C-4F45-9F00-0A446CEBF0AB}" type="presParOf" srcId="{2E9C4E32-4548-491E-B68A-0FCB7E6E2569}" destId="{A2E2C886-EBD5-44C6-AB22-FB901F85A305}" srcOrd="5" destOrd="0" presId="urn:microsoft.com/office/officeart/2005/8/layout/vList2"/>
    <dgm:cxn modelId="{9D7F93EE-D840-4DD6-B364-8850ED46FE61}" type="presParOf" srcId="{2E9C4E32-4548-491E-B68A-0FCB7E6E2569}" destId="{FF89248D-75CB-47B6-B991-F9115C2DA163}" srcOrd="6" destOrd="0" presId="urn:microsoft.com/office/officeart/2005/8/layout/vList2"/>
  </dgm:cxnLst>
  <dgm:bg/>
  <dgm:whole/>
</dgm:dataModel>
</file>

<file path=ppt/diagrams/data15.xml><?xml version="1.0" encoding="utf-8"?>
<dgm:dataModel xmlns:dgm="http://schemas.openxmlformats.org/drawingml/2006/diagram" xmlns:a="http://schemas.openxmlformats.org/drawingml/2006/main">
  <dgm:ptLst>
    <dgm:pt modelId="{838F4B08-DB71-40BA-99E7-D93EC0935D24}"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kumimoji="1" lang="ja-JP" altLang="en-US"/>
        </a:p>
      </dgm:t>
    </dgm:pt>
    <dgm:pt modelId="{98AEDCA5-C18C-4898-88EE-4D02805A290E}">
      <dgm:prSet/>
      <dgm:spPr/>
      <dgm:t>
        <a:bodyPr/>
        <a:lstStyle/>
        <a:p>
          <a:pPr rtl="0"/>
          <a:r>
            <a:rPr kumimoji="1" lang="ja-JP" dirty="0" err="1" smtClean="0"/>
            <a:t>わんくま</a:t>
          </a:r>
          <a:r>
            <a:rPr kumimoji="1" lang="ja-JP" dirty="0" smtClean="0"/>
            <a:t>では飲み会がメインです！</a:t>
          </a:r>
          <a:endParaRPr kumimoji="1" lang="en-US" dirty="0"/>
        </a:p>
      </dgm:t>
    </dgm:pt>
    <dgm:pt modelId="{C4118796-3720-407B-A1B5-A4FD11E65814}" type="parTrans" cxnId="{8C61374E-DACF-4FB2-95DC-045D7AB5B4DA}">
      <dgm:prSet/>
      <dgm:spPr/>
      <dgm:t>
        <a:bodyPr/>
        <a:lstStyle/>
        <a:p>
          <a:endParaRPr kumimoji="1" lang="ja-JP" altLang="en-US"/>
        </a:p>
      </dgm:t>
    </dgm:pt>
    <dgm:pt modelId="{603ECF90-9150-491D-BA69-94DC93E80055}" type="sibTrans" cxnId="{8C61374E-DACF-4FB2-95DC-045D7AB5B4DA}">
      <dgm:prSet/>
      <dgm:spPr/>
      <dgm:t>
        <a:bodyPr/>
        <a:lstStyle/>
        <a:p>
          <a:endParaRPr kumimoji="1" lang="ja-JP" altLang="en-US"/>
        </a:p>
      </dgm:t>
    </dgm:pt>
    <dgm:pt modelId="{2974A3F6-DE93-490A-81E4-756C18088AB0}">
      <dgm:prSet/>
      <dgm:spPr/>
      <dgm:t>
        <a:bodyPr/>
        <a:lstStyle/>
        <a:p>
          <a:pPr rtl="0"/>
          <a:r>
            <a:rPr kumimoji="1" lang="ja-JP" dirty="0" smtClean="0"/>
            <a:t>大体</a:t>
          </a:r>
          <a:r>
            <a:rPr kumimoji="1" lang="en-US" dirty="0" smtClean="0"/>
            <a:t>1</a:t>
          </a:r>
          <a:r>
            <a:rPr kumimoji="1" lang="ja-JP" dirty="0" smtClean="0"/>
            <a:t>週間前くらいに予約します</a:t>
          </a:r>
          <a:endParaRPr kumimoji="1" lang="en-US" dirty="0"/>
        </a:p>
      </dgm:t>
    </dgm:pt>
    <dgm:pt modelId="{D17E7679-6F48-4231-862E-1E4FC0880BDA}" type="parTrans" cxnId="{77C64A6C-5C8D-4263-A23A-B1B6C8DD6E91}">
      <dgm:prSet/>
      <dgm:spPr/>
      <dgm:t>
        <a:bodyPr/>
        <a:lstStyle/>
        <a:p>
          <a:endParaRPr kumimoji="1" lang="ja-JP" altLang="en-US"/>
        </a:p>
      </dgm:t>
    </dgm:pt>
    <dgm:pt modelId="{ABA0EAEC-B773-48F8-A41C-578654CABF3A}" type="sibTrans" cxnId="{77C64A6C-5C8D-4263-A23A-B1B6C8DD6E91}">
      <dgm:prSet/>
      <dgm:spPr/>
      <dgm:t>
        <a:bodyPr/>
        <a:lstStyle/>
        <a:p>
          <a:endParaRPr kumimoji="1" lang="ja-JP" altLang="en-US"/>
        </a:p>
      </dgm:t>
    </dgm:pt>
    <dgm:pt modelId="{4BDBF7C0-DF38-4575-968C-B06995B7EC5D}">
      <dgm:prSet/>
      <dgm:spPr/>
      <dgm:t>
        <a:bodyPr/>
        <a:lstStyle/>
        <a:p>
          <a:pPr rtl="0"/>
          <a:r>
            <a:rPr kumimoji="1" lang="ja-JP" dirty="0" smtClean="0"/>
            <a:t>応募が</a:t>
          </a:r>
          <a:r>
            <a:rPr kumimoji="1" lang="en-US" dirty="0" smtClean="0"/>
            <a:t>20</a:t>
          </a:r>
          <a:r>
            <a:rPr kumimoji="1" lang="ja-JP" dirty="0" smtClean="0"/>
            <a:t>名なら当日</a:t>
          </a:r>
          <a:r>
            <a:rPr kumimoji="1" lang="en-US" dirty="0" smtClean="0"/>
            <a:t>17</a:t>
          </a:r>
          <a:r>
            <a:rPr kumimoji="1" lang="ja-JP" dirty="0" smtClean="0"/>
            <a:t>名くらいの参加と計算して予約します</a:t>
          </a:r>
          <a:endParaRPr kumimoji="1" lang="en-US" dirty="0"/>
        </a:p>
      </dgm:t>
    </dgm:pt>
    <dgm:pt modelId="{93D49A78-3491-48B5-994B-9BCC7DC4B26E}" type="parTrans" cxnId="{581638DE-CBAB-46DD-8B0E-B2399EB948E7}">
      <dgm:prSet/>
      <dgm:spPr/>
      <dgm:t>
        <a:bodyPr/>
        <a:lstStyle/>
        <a:p>
          <a:endParaRPr kumimoji="1" lang="ja-JP" altLang="en-US"/>
        </a:p>
      </dgm:t>
    </dgm:pt>
    <dgm:pt modelId="{CCDE81C5-157B-4903-8A79-58CC0105DD89}" type="sibTrans" cxnId="{581638DE-CBAB-46DD-8B0E-B2399EB948E7}">
      <dgm:prSet/>
      <dgm:spPr/>
      <dgm:t>
        <a:bodyPr/>
        <a:lstStyle/>
        <a:p>
          <a:endParaRPr kumimoji="1" lang="ja-JP" altLang="en-US"/>
        </a:p>
      </dgm:t>
    </dgm:pt>
    <dgm:pt modelId="{C581BB2C-7FE2-4B15-9F85-2A78CAFDA7F0}">
      <dgm:prSet/>
      <dgm:spPr/>
      <dgm:t>
        <a:bodyPr/>
        <a:lstStyle/>
        <a:p>
          <a:pPr rtl="0"/>
          <a:r>
            <a:rPr kumimoji="1" lang="ja-JP" dirty="0" smtClean="0"/>
            <a:t>必須：メンバー追加が部屋的に行けること</a:t>
          </a:r>
          <a:endParaRPr kumimoji="1" lang="en-US" dirty="0"/>
        </a:p>
      </dgm:t>
    </dgm:pt>
    <dgm:pt modelId="{332DB974-17A2-44E2-981A-7767AB924516}" type="parTrans" cxnId="{6C65BA8A-4B15-4574-94D8-C73CDF165C4B}">
      <dgm:prSet/>
      <dgm:spPr/>
      <dgm:t>
        <a:bodyPr/>
        <a:lstStyle/>
        <a:p>
          <a:endParaRPr kumimoji="1" lang="ja-JP" altLang="en-US"/>
        </a:p>
      </dgm:t>
    </dgm:pt>
    <dgm:pt modelId="{F168AB1C-FBD9-4EB8-A748-CF18AB51B040}" type="sibTrans" cxnId="{6C65BA8A-4B15-4574-94D8-C73CDF165C4B}">
      <dgm:prSet/>
      <dgm:spPr/>
      <dgm:t>
        <a:bodyPr/>
        <a:lstStyle/>
        <a:p>
          <a:endParaRPr kumimoji="1" lang="ja-JP" altLang="en-US"/>
        </a:p>
      </dgm:t>
    </dgm:pt>
    <dgm:pt modelId="{4BCA2E22-28AB-4F1F-89ED-1B20CDD27F08}">
      <dgm:prSet/>
      <dgm:spPr/>
      <dgm:t>
        <a:bodyPr/>
        <a:lstStyle/>
        <a:p>
          <a:pPr rtl="0"/>
          <a:r>
            <a:rPr kumimoji="1" lang="ja-JP" dirty="0" smtClean="0"/>
            <a:t>重要：飲み放題だけの追加とかができること</a:t>
          </a:r>
          <a:endParaRPr kumimoji="1" lang="en-US" dirty="0"/>
        </a:p>
      </dgm:t>
    </dgm:pt>
    <dgm:pt modelId="{BA6BEF2F-184E-4703-A19B-252377C3843F}" type="parTrans" cxnId="{34E776BB-14A1-4932-AB8A-63E3B28DCBB7}">
      <dgm:prSet/>
      <dgm:spPr/>
      <dgm:t>
        <a:bodyPr/>
        <a:lstStyle/>
        <a:p>
          <a:endParaRPr kumimoji="1" lang="ja-JP" altLang="en-US"/>
        </a:p>
      </dgm:t>
    </dgm:pt>
    <dgm:pt modelId="{E5C795E4-6A93-4F18-A09F-54A70C684B7D}" type="sibTrans" cxnId="{34E776BB-14A1-4932-AB8A-63E3B28DCBB7}">
      <dgm:prSet/>
      <dgm:spPr/>
      <dgm:t>
        <a:bodyPr/>
        <a:lstStyle/>
        <a:p>
          <a:endParaRPr kumimoji="1" lang="ja-JP" altLang="en-US"/>
        </a:p>
      </dgm:t>
    </dgm:pt>
    <dgm:pt modelId="{7C14CA9F-EDEE-4A8C-9AB2-9FB245D82A79}">
      <dgm:prSet/>
      <dgm:spPr/>
      <dgm:t>
        <a:bodyPr/>
        <a:lstStyle/>
        <a:p>
          <a:pPr rtl="0"/>
          <a:r>
            <a:rPr kumimoji="1" lang="ja-JP" dirty="0" smtClean="0"/>
            <a:t>読み違えると大赤字＞＜</a:t>
          </a:r>
          <a:endParaRPr lang="ja-JP" dirty="0"/>
        </a:p>
      </dgm:t>
    </dgm:pt>
    <dgm:pt modelId="{63E320F2-635F-4958-B941-641FAA9F3FCC}" type="parTrans" cxnId="{DA34BF41-5E05-4216-B726-542364F825B7}">
      <dgm:prSet/>
      <dgm:spPr/>
      <dgm:t>
        <a:bodyPr/>
        <a:lstStyle/>
        <a:p>
          <a:endParaRPr kumimoji="1" lang="ja-JP" altLang="en-US"/>
        </a:p>
      </dgm:t>
    </dgm:pt>
    <dgm:pt modelId="{73B771EE-0E05-4DBC-8048-F605D84B1F61}" type="sibTrans" cxnId="{DA34BF41-5E05-4216-B726-542364F825B7}">
      <dgm:prSet/>
      <dgm:spPr/>
      <dgm:t>
        <a:bodyPr/>
        <a:lstStyle/>
        <a:p>
          <a:endParaRPr kumimoji="1" lang="ja-JP" altLang="en-US"/>
        </a:p>
      </dgm:t>
    </dgm:pt>
    <dgm:pt modelId="{16D82AE3-3170-4C9A-9734-145B7E221309}" type="pres">
      <dgm:prSet presAssocID="{838F4B08-DB71-40BA-99E7-D93EC0935D24}" presName="linear" presStyleCnt="0">
        <dgm:presLayoutVars>
          <dgm:animLvl val="lvl"/>
          <dgm:resizeHandles val="exact"/>
        </dgm:presLayoutVars>
      </dgm:prSet>
      <dgm:spPr/>
      <dgm:t>
        <a:bodyPr/>
        <a:lstStyle/>
        <a:p>
          <a:endParaRPr kumimoji="1" lang="ja-JP" altLang="en-US"/>
        </a:p>
      </dgm:t>
    </dgm:pt>
    <dgm:pt modelId="{1F8D9CFD-862D-4A24-B7A9-F6FB5BD38662}" type="pres">
      <dgm:prSet presAssocID="{98AEDCA5-C18C-4898-88EE-4D02805A290E}" presName="parentText" presStyleLbl="node1" presStyleIdx="0" presStyleCnt="6">
        <dgm:presLayoutVars>
          <dgm:chMax val="0"/>
          <dgm:bulletEnabled val="1"/>
        </dgm:presLayoutVars>
      </dgm:prSet>
      <dgm:spPr/>
      <dgm:t>
        <a:bodyPr/>
        <a:lstStyle/>
        <a:p>
          <a:endParaRPr kumimoji="1" lang="ja-JP" altLang="en-US"/>
        </a:p>
      </dgm:t>
    </dgm:pt>
    <dgm:pt modelId="{AE24435D-57E4-45FE-BBC9-243D846861C8}" type="pres">
      <dgm:prSet presAssocID="{603ECF90-9150-491D-BA69-94DC93E80055}" presName="spacer" presStyleCnt="0"/>
      <dgm:spPr/>
    </dgm:pt>
    <dgm:pt modelId="{2D75A423-95DE-4F33-BFAA-4CF2AC63C0F8}" type="pres">
      <dgm:prSet presAssocID="{2974A3F6-DE93-490A-81E4-756C18088AB0}" presName="parentText" presStyleLbl="node1" presStyleIdx="1" presStyleCnt="6">
        <dgm:presLayoutVars>
          <dgm:chMax val="0"/>
          <dgm:bulletEnabled val="1"/>
        </dgm:presLayoutVars>
      </dgm:prSet>
      <dgm:spPr/>
      <dgm:t>
        <a:bodyPr/>
        <a:lstStyle/>
        <a:p>
          <a:endParaRPr kumimoji="1" lang="ja-JP" altLang="en-US"/>
        </a:p>
      </dgm:t>
    </dgm:pt>
    <dgm:pt modelId="{0E51F910-C75A-4177-9F48-060882223437}" type="pres">
      <dgm:prSet presAssocID="{ABA0EAEC-B773-48F8-A41C-578654CABF3A}" presName="spacer" presStyleCnt="0"/>
      <dgm:spPr/>
    </dgm:pt>
    <dgm:pt modelId="{8423FC21-6450-43CB-BCDC-25C607F70D06}" type="pres">
      <dgm:prSet presAssocID="{4BDBF7C0-DF38-4575-968C-B06995B7EC5D}" presName="parentText" presStyleLbl="node1" presStyleIdx="2" presStyleCnt="6">
        <dgm:presLayoutVars>
          <dgm:chMax val="0"/>
          <dgm:bulletEnabled val="1"/>
        </dgm:presLayoutVars>
      </dgm:prSet>
      <dgm:spPr/>
      <dgm:t>
        <a:bodyPr/>
        <a:lstStyle/>
        <a:p>
          <a:endParaRPr kumimoji="1" lang="ja-JP" altLang="en-US"/>
        </a:p>
      </dgm:t>
    </dgm:pt>
    <dgm:pt modelId="{3AABC1D4-D68F-4ECA-8090-C6C675BC195F}" type="pres">
      <dgm:prSet presAssocID="{CCDE81C5-157B-4903-8A79-58CC0105DD89}" presName="spacer" presStyleCnt="0"/>
      <dgm:spPr/>
    </dgm:pt>
    <dgm:pt modelId="{69252D2D-FF2D-4F34-A55A-8FAFADE37147}" type="pres">
      <dgm:prSet presAssocID="{C581BB2C-7FE2-4B15-9F85-2A78CAFDA7F0}" presName="parentText" presStyleLbl="node1" presStyleIdx="3" presStyleCnt="6">
        <dgm:presLayoutVars>
          <dgm:chMax val="0"/>
          <dgm:bulletEnabled val="1"/>
        </dgm:presLayoutVars>
      </dgm:prSet>
      <dgm:spPr/>
      <dgm:t>
        <a:bodyPr/>
        <a:lstStyle/>
        <a:p>
          <a:endParaRPr kumimoji="1" lang="ja-JP" altLang="en-US"/>
        </a:p>
      </dgm:t>
    </dgm:pt>
    <dgm:pt modelId="{3A57E8EF-36BF-485D-BA17-49BD74EAE023}" type="pres">
      <dgm:prSet presAssocID="{F168AB1C-FBD9-4EB8-A748-CF18AB51B040}" presName="spacer" presStyleCnt="0"/>
      <dgm:spPr/>
    </dgm:pt>
    <dgm:pt modelId="{7D39C2C0-36D9-4494-AFC3-CB208D524022}" type="pres">
      <dgm:prSet presAssocID="{4BCA2E22-28AB-4F1F-89ED-1B20CDD27F08}" presName="parentText" presStyleLbl="node1" presStyleIdx="4" presStyleCnt="6">
        <dgm:presLayoutVars>
          <dgm:chMax val="0"/>
          <dgm:bulletEnabled val="1"/>
        </dgm:presLayoutVars>
      </dgm:prSet>
      <dgm:spPr/>
      <dgm:t>
        <a:bodyPr/>
        <a:lstStyle/>
        <a:p>
          <a:endParaRPr kumimoji="1" lang="ja-JP" altLang="en-US"/>
        </a:p>
      </dgm:t>
    </dgm:pt>
    <dgm:pt modelId="{C6B5D121-F46A-46A0-B072-9C650411385E}" type="pres">
      <dgm:prSet presAssocID="{E5C795E4-6A93-4F18-A09F-54A70C684B7D}" presName="spacer" presStyleCnt="0"/>
      <dgm:spPr/>
    </dgm:pt>
    <dgm:pt modelId="{71A553BF-B37D-474C-A277-9AAE77EC79DD}" type="pres">
      <dgm:prSet presAssocID="{7C14CA9F-EDEE-4A8C-9AB2-9FB245D82A79}" presName="parentText" presStyleLbl="node1" presStyleIdx="5" presStyleCnt="6">
        <dgm:presLayoutVars>
          <dgm:chMax val="0"/>
          <dgm:bulletEnabled val="1"/>
        </dgm:presLayoutVars>
      </dgm:prSet>
      <dgm:spPr/>
      <dgm:t>
        <a:bodyPr/>
        <a:lstStyle/>
        <a:p>
          <a:endParaRPr kumimoji="1" lang="ja-JP" altLang="en-US"/>
        </a:p>
      </dgm:t>
    </dgm:pt>
  </dgm:ptLst>
  <dgm:cxnLst>
    <dgm:cxn modelId="{DA34BF41-5E05-4216-B726-542364F825B7}" srcId="{838F4B08-DB71-40BA-99E7-D93EC0935D24}" destId="{7C14CA9F-EDEE-4A8C-9AB2-9FB245D82A79}" srcOrd="5" destOrd="0" parTransId="{63E320F2-635F-4958-B941-641FAA9F3FCC}" sibTransId="{73B771EE-0E05-4DBC-8048-F605D84B1F61}"/>
    <dgm:cxn modelId="{1627631E-5904-4330-95B1-7430BB816596}" type="presOf" srcId="{7C14CA9F-EDEE-4A8C-9AB2-9FB245D82A79}" destId="{71A553BF-B37D-474C-A277-9AAE77EC79DD}" srcOrd="0" destOrd="0" presId="urn:microsoft.com/office/officeart/2005/8/layout/vList2"/>
    <dgm:cxn modelId="{AAA40640-108F-40D2-B6B1-D1C370033A89}" type="presOf" srcId="{C581BB2C-7FE2-4B15-9F85-2A78CAFDA7F0}" destId="{69252D2D-FF2D-4F34-A55A-8FAFADE37147}" srcOrd="0" destOrd="0" presId="urn:microsoft.com/office/officeart/2005/8/layout/vList2"/>
    <dgm:cxn modelId="{CE6DC858-B211-412A-8DE0-0ED573C0A5BE}" type="presOf" srcId="{98AEDCA5-C18C-4898-88EE-4D02805A290E}" destId="{1F8D9CFD-862D-4A24-B7A9-F6FB5BD38662}" srcOrd="0" destOrd="0" presId="urn:microsoft.com/office/officeart/2005/8/layout/vList2"/>
    <dgm:cxn modelId="{9A27FEBE-6EE7-45F8-82A1-9780FE8058D6}" type="presOf" srcId="{2974A3F6-DE93-490A-81E4-756C18088AB0}" destId="{2D75A423-95DE-4F33-BFAA-4CF2AC63C0F8}" srcOrd="0" destOrd="0" presId="urn:microsoft.com/office/officeart/2005/8/layout/vList2"/>
    <dgm:cxn modelId="{77C64A6C-5C8D-4263-A23A-B1B6C8DD6E91}" srcId="{838F4B08-DB71-40BA-99E7-D93EC0935D24}" destId="{2974A3F6-DE93-490A-81E4-756C18088AB0}" srcOrd="1" destOrd="0" parTransId="{D17E7679-6F48-4231-862E-1E4FC0880BDA}" sibTransId="{ABA0EAEC-B773-48F8-A41C-578654CABF3A}"/>
    <dgm:cxn modelId="{6C65BA8A-4B15-4574-94D8-C73CDF165C4B}" srcId="{838F4B08-DB71-40BA-99E7-D93EC0935D24}" destId="{C581BB2C-7FE2-4B15-9F85-2A78CAFDA7F0}" srcOrd="3" destOrd="0" parTransId="{332DB974-17A2-44E2-981A-7767AB924516}" sibTransId="{F168AB1C-FBD9-4EB8-A748-CF18AB51B040}"/>
    <dgm:cxn modelId="{ADC610E4-D505-424B-996D-E89F0A2D3C22}" type="presOf" srcId="{4BCA2E22-28AB-4F1F-89ED-1B20CDD27F08}" destId="{7D39C2C0-36D9-4494-AFC3-CB208D524022}" srcOrd="0" destOrd="0" presId="urn:microsoft.com/office/officeart/2005/8/layout/vList2"/>
    <dgm:cxn modelId="{1D763E1F-13F1-4AC0-B4BF-99D7B9B6897E}" type="presOf" srcId="{4BDBF7C0-DF38-4575-968C-B06995B7EC5D}" destId="{8423FC21-6450-43CB-BCDC-25C607F70D06}" srcOrd="0" destOrd="0" presId="urn:microsoft.com/office/officeart/2005/8/layout/vList2"/>
    <dgm:cxn modelId="{7BFFA334-44E7-4F2E-B975-426E73A0DEBF}" type="presOf" srcId="{838F4B08-DB71-40BA-99E7-D93EC0935D24}" destId="{16D82AE3-3170-4C9A-9734-145B7E221309}" srcOrd="0" destOrd="0" presId="urn:microsoft.com/office/officeart/2005/8/layout/vList2"/>
    <dgm:cxn modelId="{8C61374E-DACF-4FB2-95DC-045D7AB5B4DA}" srcId="{838F4B08-DB71-40BA-99E7-D93EC0935D24}" destId="{98AEDCA5-C18C-4898-88EE-4D02805A290E}" srcOrd="0" destOrd="0" parTransId="{C4118796-3720-407B-A1B5-A4FD11E65814}" sibTransId="{603ECF90-9150-491D-BA69-94DC93E80055}"/>
    <dgm:cxn modelId="{581638DE-CBAB-46DD-8B0E-B2399EB948E7}" srcId="{838F4B08-DB71-40BA-99E7-D93EC0935D24}" destId="{4BDBF7C0-DF38-4575-968C-B06995B7EC5D}" srcOrd="2" destOrd="0" parTransId="{93D49A78-3491-48B5-994B-9BCC7DC4B26E}" sibTransId="{CCDE81C5-157B-4903-8A79-58CC0105DD89}"/>
    <dgm:cxn modelId="{34E776BB-14A1-4932-AB8A-63E3B28DCBB7}" srcId="{838F4B08-DB71-40BA-99E7-D93EC0935D24}" destId="{4BCA2E22-28AB-4F1F-89ED-1B20CDD27F08}" srcOrd="4" destOrd="0" parTransId="{BA6BEF2F-184E-4703-A19B-252377C3843F}" sibTransId="{E5C795E4-6A93-4F18-A09F-54A70C684B7D}"/>
    <dgm:cxn modelId="{3978326C-857F-4E53-94BA-83666EB6101C}" type="presParOf" srcId="{16D82AE3-3170-4C9A-9734-145B7E221309}" destId="{1F8D9CFD-862D-4A24-B7A9-F6FB5BD38662}" srcOrd="0" destOrd="0" presId="urn:microsoft.com/office/officeart/2005/8/layout/vList2"/>
    <dgm:cxn modelId="{81978006-8219-4EB3-B089-CCCE73D4C9AE}" type="presParOf" srcId="{16D82AE3-3170-4C9A-9734-145B7E221309}" destId="{AE24435D-57E4-45FE-BBC9-243D846861C8}" srcOrd="1" destOrd="0" presId="urn:microsoft.com/office/officeart/2005/8/layout/vList2"/>
    <dgm:cxn modelId="{D6E0C0AF-4075-4F7B-8ABC-A2B2ED5EABB0}" type="presParOf" srcId="{16D82AE3-3170-4C9A-9734-145B7E221309}" destId="{2D75A423-95DE-4F33-BFAA-4CF2AC63C0F8}" srcOrd="2" destOrd="0" presId="urn:microsoft.com/office/officeart/2005/8/layout/vList2"/>
    <dgm:cxn modelId="{22C5E36E-2918-4880-AFDD-55A9E16ABC41}" type="presParOf" srcId="{16D82AE3-3170-4C9A-9734-145B7E221309}" destId="{0E51F910-C75A-4177-9F48-060882223437}" srcOrd="3" destOrd="0" presId="urn:microsoft.com/office/officeart/2005/8/layout/vList2"/>
    <dgm:cxn modelId="{2BFA1E6B-DA67-44F8-9844-EE995938A055}" type="presParOf" srcId="{16D82AE3-3170-4C9A-9734-145B7E221309}" destId="{8423FC21-6450-43CB-BCDC-25C607F70D06}" srcOrd="4" destOrd="0" presId="urn:microsoft.com/office/officeart/2005/8/layout/vList2"/>
    <dgm:cxn modelId="{EE220324-D40B-4F34-9D1C-EA273E906928}" type="presParOf" srcId="{16D82AE3-3170-4C9A-9734-145B7E221309}" destId="{3AABC1D4-D68F-4ECA-8090-C6C675BC195F}" srcOrd="5" destOrd="0" presId="urn:microsoft.com/office/officeart/2005/8/layout/vList2"/>
    <dgm:cxn modelId="{4AB320EA-7902-4BF6-B681-AD4BB2E1BD9F}" type="presParOf" srcId="{16D82AE3-3170-4C9A-9734-145B7E221309}" destId="{69252D2D-FF2D-4F34-A55A-8FAFADE37147}" srcOrd="6" destOrd="0" presId="urn:microsoft.com/office/officeart/2005/8/layout/vList2"/>
    <dgm:cxn modelId="{C16F73FC-7B5B-4CBF-84CF-E121EEBB137E}" type="presParOf" srcId="{16D82AE3-3170-4C9A-9734-145B7E221309}" destId="{3A57E8EF-36BF-485D-BA17-49BD74EAE023}" srcOrd="7" destOrd="0" presId="urn:microsoft.com/office/officeart/2005/8/layout/vList2"/>
    <dgm:cxn modelId="{8EEDEDE6-11A0-4062-9223-18D9FD2A061C}" type="presParOf" srcId="{16D82AE3-3170-4C9A-9734-145B7E221309}" destId="{7D39C2C0-36D9-4494-AFC3-CB208D524022}" srcOrd="8" destOrd="0" presId="urn:microsoft.com/office/officeart/2005/8/layout/vList2"/>
    <dgm:cxn modelId="{23D9F87B-CDF5-4A62-AC47-E3B264E3F1E6}" type="presParOf" srcId="{16D82AE3-3170-4C9A-9734-145B7E221309}" destId="{C6B5D121-F46A-46A0-B072-9C650411385E}" srcOrd="9" destOrd="0" presId="urn:microsoft.com/office/officeart/2005/8/layout/vList2"/>
    <dgm:cxn modelId="{70BF0F31-6DFE-4EE4-9942-47268566A735}" type="presParOf" srcId="{16D82AE3-3170-4C9A-9734-145B7E221309}" destId="{71A553BF-B37D-474C-A277-9AAE77EC79DD}" srcOrd="10" destOrd="0" presId="urn:microsoft.com/office/officeart/2005/8/layout/vList2"/>
  </dgm:cxnLst>
  <dgm:bg/>
  <dgm:whole/>
</dgm:dataModel>
</file>

<file path=ppt/diagrams/data16.xml><?xml version="1.0" encoding="utf-8"?>
<dgm:dataModel xmlns:dgm="http://schemas.openxmlformats.org/drawingml/2006/diagram" xmlns:a="http://schemas.openxmlformats.org/drawingml/2006/main">
  <dgm:ptLst>
    <dgm:pt modelId="{09AC58C8-9C76-4B1A-AB49-215888048B3E}"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kumimoji="1" lang="ja-JP" altLang="en-US"/>
        </a:p>
      </dgm:t>
    </dgm:pt>
    <dgm:pt modelId="{9B10FA47-CBAD-4B05-8135-9A14DD52FD66}">
      <dgm:prSet/>
      <dgm:spPr/>
      <dgm:t>
        <a:bodyPr/>
        <a:lstStyle/>
        <a:p>
          <a:pPr rtl="0"/>
          <a:r>
            <a:rPr kumimoji="1" lang="ja-JP" dirty="0" smtClean="0"/>
            <a:t>前夜までにリマインダは必ず送りましょう</a:t>
          </a:r>
          <a:endParaRPr kumimoji="1" lang="en-US" dirty="0"/>
        </a:p>
      </dgm:t>
    </dgm:pt>
    <dgm:pt modelId="{FE6C5AFD-320E-40DF-8EFE-A2267A6BE98F}" type="parTrans" cxnId="{C24EA8A4-955B-4E2C-B762-725897B177FB}">
      <dgm:prSet/>
      <dgm:spPr/>
      <dgm:t>
        <a:bodyPr/>
        <a:lstStyle/>
        <a:p>
          <a:endParaRPr kumimoji="1" lang="ja-JP" altLang="en-US"/>
        </a:p>
      </dgm:t>
    </dgm:pt>
    <dgm:pt modelId="{C9C715D3-7845-4937-B039-1AF6EF44208D}" type="sibTrans" cxnId="{C24EA8A4-955B-4E2C-B762-725897B177FB}">
      <dgm:prSet/>
      <dgm:spPr/>
      <dgm:t>
        <a:bodyPr/>
        <a:lstStyle/>
        <a:p>
          <a:endParaRPr kumimoji="1" lang="ja-JP" altLang="en-US"/>
        </a:p>
      </dgm:t>
    </dgm:pt>
    <dgm:pt modelId="{71651250-3360-4CBA-9DAE-791FD1CB5700}">
      <dgm:prSet/>
      <dgm:spPr/>
      <dgm:t>
        <a:bodyPr/>
        <a:lstStyle/>
        <a:p>
          <a:pPr rtl="0"/>
          <a:r>
            <a:rPr kumimoji="1" lang="ja-JP" dirty="0" smtClean="0"/>
            <a:t>名簿を印刷する</a:t>
          </a:r>
          <a:endParaRPr kumimoji="1" lang="en-US" dirty="0"/>
        </a:p>
      </dgm:t>
    </dgm:pt>
    <dgm:pt modelId="{FACFB9A3-83AB-41E4-9A8D-ED8DA81CEC52}" type="parTrans" cxnId="{D9C79DB0-B346-41F4-BD2F-E145C7CD1F1A}">
      <dgm:prSet/>
      <dgm:spPr/>
      <dgm:t>
        <a:bodyPr/>
        <a:lstStyle/>
        <a:p>
          <a:endParaRPr kumimoji="1" lang="ja-JP" altLang="en-US"/>
        </a:p>
      </dgm:t>
    </dgm:pt>
    <dgm:pt modelId="{CFFB5537-48B4-4CA1-B889-02FB7465ECBC}" type="sibTrans" cxnId="{D9C79DB0-B346-41F4-BD2F-E145C7CD1F1A}">
      <dgm:prSet/>
      <dgm:spPr/>
      <dgm:t>
        <a:bodyPr/>
        <a:lstStyle/>
        <a:p>
          <a:endParaRPr kumimoji="1" lang="ja-JP" altLang="en-US"/>
        </a:p>
      </dgm:t>
    </dgm:pt>
    <dgm:pt modelId="{95C2FE29-C09C-4152-9D6D-6B30ACCA724D}">
      <dgm:prSet/>
      <dgm:spPr/>
      <dgm:t>
        <a:bodyPr/>
        <a:lstStyle/>
        <a:p>
          <a:pPr rtl="0"/>
          <a:r>
            <a:rPr kumimoji="1" lang="ja-JP" dirty="0" smtClean="0"/>
            <a:t>備品が揃っているか確認する</a:t>
          </a:r>
          <a:endParaRPr lang="ja-JP" dirty="0"/>
        </a:p>
      </dgm:t>
    </dgm:pt>
    <dgm:pt modelId="{EBCA1349-78E9-443C-A397-69DF81D8638C}" type="parTrans" cxnId="{915B53FA-6B3F-4868-8692-C084BB1A0C44}">
      <dgm:prSet/>
      <dgm:spPr/>
      <dgm:t>
        <a:bodyPr/>
        <a:lstStyle/>
        <a:p>
          <a:endParaRPr kumimoji="1" lang="ja-JP" altLang="en-US"/>
        </a:p>
      </dgm:t>
    </dgm:pt>
    <dgm:pt modelId="{F3F39B92-B0C7-4AD8-A236-2A033B577398}" type="sibTrans" cxnId="{915B53FA-6B3F-4868-8692-C084BB1A0C44}">
      <dgm:prSet/>
      <dgm:spPr/>
      <dgm:t>
        <a:bodyPr/>
        <a:lstStyle/>
        <a:p>
          <a:endParaRPr kumimoji="1" lang="ja-JP" altLang="en-US"/>
        </a:p>
      </dgm:t>
    </dgm:pt>
    <dgm:pt modelId="{59ABFC6A-3BEF-4264-8715-00FF5CC07935}" type="pres">
      <dgm:prSet presAssocID="{09AC58C8-9C76-4B1A-AB49-215888048B3E}" presName="linear" presStyleCnt="0">
        <dgm:presLayoutVars>
          <dgm:animLvl val="lvl"/>
          <dgm:resizeHandles val="exact"/>
        </dgm:presLayoutVars>
      </dgm:prSet>
      <dgm:spPr/>
      <dgm:t>
        <a:bodyPr/>
        <a:lstStyle/>
        <a:p>
          <a:endParaRPr kumimoji="1" lang="ja-JP" altLang="en-US"/>
        </a:p>
      </dgm:t>
    </dgm:pt>
    <dgm:pt modelId="{58015280-95F7-474E-A2E1-8A304AF31DCB}" type="pres">
      <dgm:prSet presAssocID="{9B10FA47-CBAD-4B05-8135-9A14DD52FD66}" presName="parentText" presStyleLbl="node1" presStyleIdx="0" presStyleCnt="3">
        <dgm:presLayoutVars>
          <dgm:chMax val="0"/>
          <dgm:bulletEnabled val="1"/>
        </dgm:presLayoutVars>
      </dgm:prSet>
      <dgm:spPr/>
      <dgm:t>
        <a:bodyPr/>
        <a:lstStyle/>
        <a:p>
          <a:endParaRPr kumimoji="1" lang="ja-JP" altLang="en-US"/>
        </a:p>
      </dgm:t>
    </dgm:pt>
    <dgm:pt modelId="{F1956E82-CD01-4428-9B25-7448BC832FB5}" type="pres">
      <dgm:prSet presAssocID="{C9C715D3-7845-4937-B039-1AF6EF44208D}" presName="spacer" presStyleCnt="0"/>
      <dgm:spPr/>
    </dgm:pt>
    <dgm:pt modelId="{0820DA17-FA2E-4A5E-A3DD-D41A21DEAC52}" type="pres">
      <dgm:prSet presAssocID="{71651250-3360-4CBA-9DAE-791FD1CB5700}" presName="parentText" presStyleLbl="node1" presStyleIdx="1" presStyleCnt="3">
        <dgm:presLayoutVars>
          <dgm:chMax val="0"/>
          <dgm:bulletEnabled val="1"/>
        </dgm:presLayoutVars>
      </dgm:prSet>
      <dgm:spPr/>
      <dgm:t>
        <a:bodyPr/>
        <a:lstStyle/>
        <a:p>
          <a:endParaRPr kumimoji="1" lang="ja-JP" altLang="en-US"/>
        </a:p>
      </dgm:t>
    </dgm:pt>
    <dgm:pt modelId="{C6C3BD4D-F1B1-4EB8-96DC-113FDE62F0CD}" type="pres">
      <dgm:prSet presAssocID="{CFFB5537-48B4-4CA1-B889-02FB7465ECBC}" presName="spacer" presStyleCnt="0"/>
      <dgm:spPr/>
    </dgm:pt>
    <dgm:pt modelId="{2A7C4DD4-7909-4454-9FD7-7CE00D8C4A8C}" type="pres">
      <dgm:prSet presAssocID="{95C2FE29-C09C-4152-9D6D-6B30ACCA724D}" presName="parentText" presStyleLbl="node1" presStyleIdx="2" presStyleCnt="3">
        <dgm:presLayoutVars>
          <dgm:chMax val="0"/>
          <dgm:bulletEnabled val="1"/>
        </dgm:presLayoutVars>
      </dgm:prSet>
      <dgm:spPr/>
      <dgm:t>
        <a:bodyPr/>
        <a:lstStyle/>
        <a:p>
          <a:endParaRPr kumimoji="1" lang="ja-JP" altLang="en-US"/>
        </a:p>
      </dgm:t>
    </dgm:pt>
  </dgm:ptLst>
  <dgm:cxnLst>
    <dgm:cxn modelId="{C24EA8A4-955B-4E2C-B762-725897B177FB}" srcId="{09AC58C8-9C76-4B1A-AB49-215888048B3E}" destId="{9B10FA47-CBAD-4B05-8135-9A14DD52FD66}" srcOrd="0" destOrd="0" parTransId="{FE6C5AFD-320E-40DF-8EFE-A2267A6BE98F}" sibTransId="{C9C715D3-7845-4937-B039-1AF6EF44208D}"/>
    <dgm:cxn modelId="{835A239E-2A5B-430B-BED1-7AB39A306E1D}" type="presOf" srcId="{71651250-3360-4CBA-9DAE-791FD1CB5700}" destId="{0820DA17-FA2E-4A5E-A3DD-D41A21DEAC52}" srcOrd="0" destOrd="0" presId="urn:microsoft.com/office/officeart/2005/8/layout/vList2"/>
    <dgm:cxn modelId="{915B53FA-6B3F-4868-8692-C084BB1A0C44}" srcId="{09AC58C8-9C76-4B1A-AB49-215888048B3E}" destId="{95C2FE29-C09C-4152-9D6D-6B30ACCA724D}" srcOrd="2" destOrd="0" parTransId="{EBCA1349-78E9-443C-A397-69DF81D8638C}" sibTransId="{F3F39B92-B0C7-4AD8-A236-2A033B577398}"/>
    <dgm:cxn modelId="{F1ABF725-E525-42EE-907A-718E0383FD4C}" type="presOf" srcId="{95C2FE29-C09C-4152-9D6D-6B30ACCA724D}" destId="{2A7C4DD4-7909-4454-9FD7-7CE00D8C4A8C}" srcOrd="0" destOrd="0" presId="urn:microsoft.com/office/officeart/2005/8/layout/vList2"/>
    <dgm:cxn modelId="{0D8745C7-CEA0-4727-8C06-3A7CD39CA970}" type="presOf" srcId="{09AC58C8-9C76-4B1A-AB49-215888048B3E}" destId="{59ABFC6A-3BEF-4264-8715-00FF5CC07935}" srcOrd="0" destOrd="0" presId="urn:microsoft.com/office/officeart/2005/8/layout/vList2"/>
    <dgm:cxn modelId="{D9C79DB0-B346-41F4-BD2F-E145C7CD1F1A}" srcId="{09AC58C8-9C76-4B1A-AB49-215888048B3E}" destId="{71651250-3360-4CBA-9DAE-791FD1CB5700}" srcOrd="1" destOrd="0" parTransId="{FACFB9A3-83AB-41E4-9A8D-ED8DA81CEC52}" sibTransId="{CFFB5537-48B4-4CA1-B889-02FB7465ECBC}"/>
    <dgm:cxn modelId="{4F2D0894-98FE-419B-A0A3-05DF3E98FA1C}" type="presOf" srcId="{9B10FA47-CBAD-4B05-8135-9A14DD52FD66}" destId="{58015280-95F7-474E-A2E1-8A304AF31DCB}" srcOrd="0" destOrd="0" presId="urn:microsoft.com/office/officeart/2005/8/layout/vList2"/>
    <dgm:cxn modelId="{95D66E44-0672-4030-9990-0D8E0CA1B3A5}" type="presParOf" srcId="{59ABFC6A-3BEF-4264-8715-00FF5CC07935}" destId="{58015280-95F7-474E-A2E1-8A304AF31DCB}" srcOrd="0" destOrd="0" presId="urn:microsoft.com/office/officeart/2005/8/layout/vList2"/>
    <dgm:cxn modelId="{AABCC16C-7B77-45EF-AA6A-B65EC4BF3F21}" type="presParOf" srcId="{59ABFC6A-3BEF-4264-8715-00FF5CC07935}" destId="{F1956E82-CD01-4428-9B25-7448BC832FB5}" srcOrd="1" destOrd="0" presId="urn:microsoft.com/office/officeart/2005/8/layout/vList2"/>
    <dgm:cxn modelId="{C546D178-2017-4518-A634-5E951127559E}" type="presParOf" srcId="{59ABFC6A-3BEF-4264-8715-00FF5CC07935}" destId="{0820DA17-FA2E-4A5E-A3DD-D41A21DEAC52}" srcOrd="2" destOrd="0" presId="urn:microsoft.com/office/officeart/2005/8/layout/vList2"/>
    <dgm:cxn modelId="{D50ADC20-C8E1-4CB2-915A-F850ADEC966A}" type="presParOf" srcId="{59ABFC6A-3BEF-4264-8715-00FF5CC07935}" destId="{C6C3BD4D-F1B1-4EB8-96DC-113FDE62F0CD}" srcOrd="3" destOrd="0" presId="urn:microsoft.com/office/officeart/2005/8/layout/vList2"/>
    <dgm:cxn modelId="{C1E81230-ABEE-40EB-87F3-588CD269DAB7}" type="presParOf" srcId="{59ABFC6A-3BEF-4264-8715-00FF5CC07935}" destId="{2A7C4DD4-7909-4454-9FD7-7CE00D8C4A8C}" srcOrd="4" destOrd="0" presId="urn:microsoft.com/office/officeart/2005/8/layout/vList2"/>
  </dgm:cxnLst>
  <dgm:bg/>
  <dgm:whole/>
</dgm:dataModel>
</file>

<file path=ppt/diagrams/data17.xml><?xml version="1.0" encoding="utf-8"?>
<dgm:dataModel xmlns:dgm="http://schemas.openxmlformats.org/drawingml/2006/diagram" xmlns:a="http://schemas.openxmlformats.org/drawingml/2006/main">
  <dgm:ptLst>
    <dgm:pt modelId="{E649A00E-E4EF-47B5-AFD1-641D50FB466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kumimoji="1" lang="ja-JP" altLang="en-US"/>
        </a:p>
      </dgm:t>
    </dgm:pt>
    <dgm:pt modelId="{E6D65F6A-01A8-40C8-9D06-DC886CB5CBCA}">
      <dgm:prSet/>
      <dgm:spPr/>
      <dgm:t>
        <a:bodyPr/>
        <a:lstStyle/>
        <a:p>
          <a:pPr rtl="0"/>
          <a:r>
            <a:rPr kumimoji="1" lang="ja-JP" dirty="0" smtClean="0"/>
            <a:t>スタッフになってくれる人等とは開場</a:t>
          </a:r>
          <a:r>
            <a:rPr kumimoji="1" lang="en-US" dirty="0" smtClean="0"/>
            <a:t>30</a:t>
          </a:r>
          <a:r>
            <a:rPr kumimoji="1" lang="ja-JP" dirty="0" smtClean="0"/>
            <a:t>分前までに集合</a:t>
          </a:r>
          <a:endParaRPr kumimoji="1" lang="en-US" dirty="0"/>
        </a:p>
      </dgm:t>
    </dgm:pt>
    <dgm:pt modelId="{B8A09BDF-E20E-4BBE-88EB-9712A7580EF4}" type="parTrans" cxnId="{5898553F-1C30-4CD4-B0EE-2FC8CEC7B06D}">
      <dgm:prSet/>
      <dgm:spPr/>
      <dgm:t>
        <a:bodyPr/>
        <a:lstStyle/>
        <a:p>
          <a:endParaRPr kumimoji="1" lang="ja-JP" altLang="en-US"/>
        </a:p>
      </dgm:t>
    </dgm:pt>
    <dgm:pt modelId="{3A5E3A1F-2F5E-4978-B4F4-4530182E086F}" type="sibTrans" cxnId="{5898553F-1C30-4CD4-B0EE-2FC8CEC7B06D}">
      <dgm:prSet/>
      <dgm:spPr/>
      <dgm:t>
        <a:bodyPr/>
        <a:lstStyle/>
        <a:p>
          <a:endParaRPr kumimoji="1" lang="ja-JP" altLang="en-US"/>
        </a:p>
      </dgm:t>
    </dgm:pt>
    <dgm:pt modelId="{6D3335A7-A94C-4388-9586-E7C6C33949E5}">
      <dgm:prSet/>
      <dgm:spPr/>
      <dgm:t>
        <a:bodyPr/>
        <a:lstStyle/>
        <a:p>
          <a:pPr rtl="0"/>
          <a:r>
            <a:rPr kumimoji="1" lang="ja-JP" dirty="0" smtClean="0"/>
            <a:t>受付はすぐに始められるように</a:t>
          </a:r>
          <a:r>
            <a:rPr kumimoji="1" lang="en-US" dirty="0" smtClean="0"/>
            <a:t>1</a:t>
          </a:r>
          <a:r>
            <a:rPr kumimoji="1" lang="ja-JP" dirty="0" smtClean="0"/>
            <a:t>番目に展開しましょう</a:t>
          </a:r>
          <a:endParaRPr kumimoji="1" lang="en-US" dirty="0"/>
        </a:p>
      </dgm:t>
    </dgm:pt>
    <dgm:pt modelId="{517E1852-95F7-42E2-9690-783FD87F014B}" type="parTrans" cxnId="{728AAB71-49EC-4E0C-9C02-7EBC5796625B}">
      <dgm:prSet/>
      <dgm:spPr/>
      <dgm:t>
        <a:bodyPr/>
        <a:lstStyle/>
        <a:p>
          <a:endParaRPr kumimoji="1" lang="ja-JP" altLang="en-US"/>
        </a:p>
      </dgm:t>
    </dgm:pt>
    <dgm:pt modelId="{A099E24C-B950-40DB-BA73-14B87746E20B}" type="sibTrans" cxnId="{728AAB71-49EC-4E0C-9C02-7EBC5796625B}">
      <dgm:prSet/>
      <dgm:spPr/>
      <dgm:t>
        <a:bodyPr/>
        <a:lstStyle/>
        <a:p>
          <a:endParaRPr kumimoji="1" lang="ja-JP" altLang="en-US"/>
        </a:p>
      </dgm:t>
    </dgm:pt>
    <dgm:pt modelId="{922C8236-98A4-476A-B609-0E83F6E5C26B}">
      <dgm:prSet/>
      <dgm:spPr/>
      <dgm:t>
        <a:bodyPr/>
        <a:lstStyle/>
        <a:p>
          <a:pPr rtl="0"/>
          <a:r>
            <a:rPr kumimoji="1" lang="ja-JP" dirty="0" smtClean="0"/>
            <a:t>ノート</a:t>
          </a:r>
          <a:r>
            <a:rPr kumimoji="1" lang="en-US" dirty="0" smtClean="0"/>
            <a:t>PC</a:t>
          </a:r>
          <a:r>
            <a:rPr kumimoji="1" lang="ja-JP" dirty="0" smtClean="0"/>
            <a:t>とプロジェクタの調子を必ずチェック</a:t>
          </a:r>
          <a:endParaRPr kumimoji="1" lang="en-US" dirty="0"/>
        </a:p>
      </dgm:t>
    </dgm:pt>
    <dgm:pt modelId="{FD2CF3AD-1FB7-44AA-A90D-1E16B7B49380}" type="parTrans" cxnId="{5348EFD2-04EA-4A17-9CB4-664F2A23919D}">
      <dgm:prSet/>
      <dgm:spPr/>
      <dgm:t>
        <a:bodyPr/>
        <a:lstStyle/>
        <a:p>
          <a:endParaRPr kumimoji="1" lang="ja-JP" altLang="en-US"/>
        </a:p>
      </dgm:t>
    </dgm:pt>
    <dgm:pt modelId="{AEF0C9F2-8BA6-44AD-990B-B25D335574D7}" type="sibTrans" cxnId="{5348EFD2-04EA-4A17-9CB4-664F2A23919D}">
      <dgm:prSet/>
      <dgm:spPr/>
      <dgm:t>
        <a:bodyPr/>
        <a:lstStyle/>
        <a:p>
          <a:endParaRPr kumimoji="1" lang="ja-JP" altLang="en-US"/>
        </a:p>
      </dgm:t>
    </dgm:pt>
    <dgm:pt modelId="{CDA3D8EE-8EEF-43A2-BCA6-CDE53666070A}">
      <dgm:prSet/>
      <dgm:spPr/>
      <dgm:t>
        <a:bodyPr/>
        <a:lstStyle/>
        <a:p>
          <a:pPr rtl="0"/>
          <a:r>
            <a:rPr kumimoji="1" lang="ja-JP" dirty="0" smtClean="0"/>
            <a:t>出演者全員ちゃんと出力されるか確認するとベター</a:t>
          </a:r>
          <a:endParaRPr kumimoji="1" lang="en-US" dirty="0"/>
        </a:p>
      </dgm:t>
    </dgm:pt>
    <dgm:pt modelId="{28EB76F8-4811-4A83-ADCD-CAC1A9FED9C5}" type="parTrans" cxnId="{9EB23EE8-9DB2-471E-BBB1-533E40E577EF}">
      <dgm:prSet/>
      <dgm:spPr/>
      <dgm:t>
        <a:bodyPr/>
        <a:lstStyle/>
        <a:p>
          <a:endParaRPr kumimoji="1" lang="ja-JP" altLang="en-US"/>
        </a:p>
      </dgm:t>
    </dgm:pt>
    <dgm:pt modelId="{8A62B488-DF62-4324-81FF-81E310413D11}" type="sibTrans" cxnId="{9EB23EE8-9DB2-471E-BBB1-533E40E577EF}">
      <dgm:prSet/>
      <dgm:spPr/>
      <dgm:t>
        <a:bodyPr/>
        <a:lstStyle/>
        <a:p>
          <a:endParaRPr kumimoji="1" lang="ja-JP" altLang="en-US"/>
        </a:p>
      </dgm:t>
    </dgm:pt>
    <dgm:pt modelId="{82470B49-5336-4C87-8257-80DC83995339}">
      <dgm:prSet/>
      <dgm:spPr/>
      <dgm:t>
        <a:bodyPr/>
        <a:lstStyle/>
        <a:p>
          <a:pPr rtl="0"/>
          <a:r>
            <a:rPr kumimoji="1" lang="ja-JP" dirty="0" smtClean="0"/>
            <a:t>レンタルプロジェクタは色がおかしい場合がある</a:t>
          </a:r>
          <a:endParaRPr kumimoji="1" lang="en-US" dirty="0"/>
        </a:p>
      </dgm:t>
    </dgm:pt>
    <dgm:pt modelId="{97EAEEFA-9608-4938-BA37-47597E0D29EA}" type="parTrans" cxnId="{6C409B1C-096D-485A-971D-627E4121D80C}">
      <dgm:prSet/>
      <dgm:spPr/>
      <dgm:t>
        <a:bodyPr/>
        <a:lstStyle/>
        <a:p>
          <a:endParaRPr kumimoji="1" lang="ja-JP" altLang="en-US"/>
        </a:p>
      </dgm:t>
    </dgm:pt>
    <dgm:pt modelId="{D4AB9548-464E-41DF-BFE0-7677C9C8BA7E}" type="sibTrans" cxnId="{6C409B1C-096D-485A-971D-627E4121D80C}">
      <dgm:prSet/>
      <dgm:spPr/>
      <dgm:t>
        <a:bodyPr/>
        <a:lstStyle/>
        <a:p>
          <a:endParaRPr kumimoji="1" lang="ja-JP" altLang="en-US"/>
        </a:p>
      </dgm:t>
    </dgm:pt>
    <dgm:pt modelId="{52C591DD-8CBE-47F4-8CAE-E44DBF267CE3}">
      <dgm:prSet/>
      <dgm:spPr/>
      <dgm:t>
        <a:bodyPr/>
        <a:lstStyle/>
        <a:p>
          <a:pPr rtl="0"/>
          <a:r>
            <a:rPr kumimoji="1" lang="ja-JP" dirty="0" smtClean="0"/>
            <a:t>参加受付時に必ず懇親会に参加するか再確認する</a:t>
          </a:r>
          <a:endParaRPr kumimoji="1" lang="en-US" dirty="0"/>
        </a:p>
      </dgm:t>
    </dgm:pt>
    <dgm:pt modelId="{EF9126D8-839B-4C4A-B6A7-6B252037CC7C}" type="parTrans" cxnId="{A71C4F52-8E1E-4907-8080-D202268237F6}">
      <dgm:prSet/>
      <dgm:spPr/>
      <dgm:t>
        <a:bodyPr/>
        <a:lstStyle/>
        <a:p>
          <a:endParaRPr kumimoji="1" lang="ja-JP" altLang="en-US"/>
        </a:p>
      </dgm:t>
    </dgm:pt>
    <dgm:pt modelId="{FF027A02-DB2C-40A9-92B1-26DFE92BE49A}" type="sibTrans" cxnId="{A71C4F52-8E1E-4907-8080-D202268237F6}">
      <dgm:prSet/>
      <dgm:spPr/>
      <dgm:t>
        <a:bodyPr/>
        <a:lstStyle/>
        <a:p>
          <a:endParaRPr kumimoji="1" lang="ja-JP" altLang="en-US"/>
        </a:p>
      </dgm:t>
    </dgm:pt>
    <dgm:pt modelId="{95DAA96E-03D0-4CEB-8CF6-4F66F557EE33}">
      <dgm:prSet/>
      <dgm:spPr/>
      <dgm:t>
        <a:bodyPr/>
        <a:lstStyle/>
        <a:p>
          <a:pPr rtl="0"/>
          <a:r>
            <a:rPr kumimoji="1" lang="en-US" dirty="0" err="1" smtClean="0"/>
            <a:t>Ust</a:t>
          </a:r>
          <a:r>
            <a:rPr kumimoji="1" lang="ja-JP" dirty="0" smtClean="0"/>
            <a:t>するのであれば不安定なこともあるので早めに</a:t>
          </a:r>
          <a:endParaRPr kumimoji="1" lang="en-US" dirty="0"/>
        </a:p>
      </dgm:t>
    </dgm:pt>
    <dgm:pt modelId="{1AD928E7-4219-4D30-A54F-FF658829C3D6}" type="parTrans" cxnId="{207F359E-F83F-4A78-B006-EF98302D289D}">
      <dgm:prSet/>
      <dgm:spPr/>
      <dgm:t>
        <a:bodyPr/>
        <a:lstStyle/>
        <a:p>
          <a:endParaRPr kumimoji="1" lang="ja-JP" altLang="en-US"/>
        </a:p>
      </dgm:t>
    </dgm:pt>
    <dgm:pt modelId="{83B4A12B-EE45-453F-AB32-4F3AF3D9C751}" type="sibTrans" cxnId="{207F359E-F83F-4A78-B006-EF98302D289D}">
      <dgm:prSet/>
      <dgm:spPr/>
      <dgm:t>
        <a:bodyPr/>
        <a:lstStyle/>
        <a:p>
          <a:endParaRPr kumimoji="1" lang="ja-JP" altLang="en-US"/>
        </a:p>
      </dgm:t>
    </dgm:pt>
    <dgm:pt modelId="{5B9222F1-8DB1-428B-BB4D-6394EFE0A746}">
      <dgm:prSet/>
      <dgm:spPr/>
      <dgm:t>
        <a:bodyPr/>
        <a:lstStyle/>
        <a:p>
          <a:pPr rtl="0"/>
          <a:r>
            <a:rPr kumimoji="1" lang="ja-JP" smtClean="0"/>
            <a:t>緊張</a:t>
          </a:r>
          <a:r>
            <a:rPr kumimoji="1" lang="ja-JP" dirty="0" smtClean="0"/>
            <a:t>をほぐしておきましょう</a:t>
          </a:r>
          <a:endParaRPr kumimoji="1" lang="en-US" dirty="0"/>
        </a:p>
      </dgm:t>
    </dgm:pt>
    <dgm:pt modelId="{9319B4C3-85F0-4A4E-B55A-40737C873F3A}" type="parTrans" cxnId="{C3872A71-7D5E-44B2-9574-FA08CDA227CF}">
      <dgm:prSet/>
      <dgm:spPr/>
      <dgm:t>
        <a:bodyPr/>
        <a:lstStyle/>
        <a:p>
          <a:endParaRPr kumimoji="1" lang="ja-JP" altLang="en-US"/>
        </a:p>
      </dgm:t>
    </dgm:pt>
    <dgm:pt modelId="{6445B41B-879E-429D-AD7E-C26CB24BD8B3}" type="sibTrans" cxnId="{C3872A71-7D5E-44B2-9574-FA08CDA227CF}">
      <dgm:prSet/>
      <dgm:spPr/>
      <dgm:t>
        <a:bodyPr/>
        <a:lstStyle/>
        <a:p>
          <a:endParaRPr kumimoji="1" lang="ja-JP" altLang="en-US"/>
        </a:p>
      </dgm:t>
    </dgm:pt>
    <dgm:pt modelId="{00301FDF-7405-4A33-B057-8EE6F2B55F8A}" type="pres">
      <dgm:prSet presAssocID="{E649A00E-E4EF-47B5-AFD1-641D50FB4666}" presName="linear" presStyleCnt="0">
        <dgm:presLayoutVars>
          <dgm:animLvl val="lvl"/>
          <dgm:resizeHandles val="exact"/>
        </dgm:presLayoutVars>
      </dgm:prSet>
      <dgm:spPr/>
      <dgm:t>
        <a:bodyPr/>
        <a:lstStyle/>
        <a:p>
          <a:endParaRPr kumimoji="1" lang="ja-JP" altLang="en-US"/>
        </a:p>
      </dgm:t>
    </dgm:pt>
    <dgm:pt modelId="{BB0B4EEE-9652-4C9F-B325-D8FA2AB312D8}" type="pres">
      <dgm:prSet presAssocID="{E6D65F6A-01A8-40C8-9D06-DC886CB5CBCA}" presName="parentText" presStyleLbl="node1" presStyleIdx="0" presStyleCnt="5">
        <dgm:presLayoutVars>
          <dgm:chMax val="0"/>
          <dgm:bulletEnabled val="1"/>
        </dgm:presLayoutVars>
      </dgm:prSet>
      <dgm:spPr/>
      <dgm:t>
        <a:bodyPr/>
        <a:lstStyle/>
        <a:p>
          <a:endParaRPr kumimoji="1" lang="ja-JP" altLang="en-US"/>
        </a:p>
      </dgm:t>
    </dgm:pt>
    <dgm:pt modelId="{F5B1EA2C-4D1F-4F24-A3D5-E3E12F6B5226}" type="pres">
      <dgm:prSet presAssocID="{E6D65F6A-01A8-40C8-9D06-DC886CB5CBCA}" presName="childText" presStyleLbl="revTx" presStyleIdx="0" presStyleCnt="2">
        <dgm:presLayoutVars>
          <dgm:bulletEnabled val="1"/>
        </dgm:presLayoutVars>
      </dgm:prSet>
      <dgm:spPr/>
      <dgm:t>
        <a:bodyPr/>
        <a:lstStyle/>
        <a:p>
          <a:endParaRPr kumimoji="1" lang="ja-JP" altLang="en-US"/>
        </a:p>
      </dgm:t>
    </dgm:pt>
    <dgm:pt modelId="{E7390836-32FF-483D-9590-859A522F4893}" type="pres">
      <dgm:prSet presAssocID="{6D3335A7-A94C-4388-9586-E7C6C33949E5}" presName="parentText" presStyleLbl="node1" presStyleIdx="1" presStyleCnt="5">
        <dgm:presLayoutVars>
          <dgm:chMax val="0"/>
          <dgm:bulletEnabled val="1"/>
        </dgm:presLayoutVars>
      </dgm:prSet>
      <dgm:spPr/>
      <dgm:t>
        <a:bodyPr/>
        <a:lstStyle/>
        <a:p>
          <a:endParaRPr kumimoji="1" lang="ja-JP" altLang="en-US"/>
        </a:p>
      </dgm:t>
    </dgm:pt>
    <dgm:pt modelId="{9F43DEB4-E4E4-46E2-A4A5-C3728CFCFF7D}" type="pres">
      <dgm:prSet presAssocID="{A099E24C-B950-40DB-BA73-14B87746E20B}" presName="spacer" presStyleCnt="0"/>
      <dgm:spPr/>
    </dgm:pt>
    <dgm:pt modelId="{99FE2D43-7B21-4236-ABF2-89EAD063762C}" type="pres">
      <dgm:prSet presAssocID="{922C8236-98A4-476A-B609-0E83F6E5C26B}" presName="parentText" presStyleLbl="node1" presStyleIdx="2" presStyleCnt="5">
        <dgm:presLayoutVars>
          <dgm:chMax val="0"/>
          <dgm:bulletEnabled val="1"/>
        </dgm:presLayoutVars>
      </dgm:prSet>
      <dgm:spPr/>
      <dgm:t>
        <a:bodyPr/>
        <a:lstStyle/>
        <a:p>
          <a:endParaRPr kumimoji="1" lang="ja-JP" altLang="en-US"/>
        </a:p>
      </dgm:t>
    </dgm:pt>
    <dgm:pt modelId="{66973D9D-2EA5-4271-8A49-679A6ED67913}" type="pres">
      <dgm:prSet presAssocID="{922C8236-98A4-476A-B609-0E83F6E5C26B}" presName="childText" presStyleLbl="revTx" presStyleIdx="1" presStyleCnt="2">
        <dgm:presLayoutVars>
          <dgm:bulletEnabled val="1"/>
        </dgm:presLayoutVars>
      </dgm:prSet>
      <dgm:spPr/>
      <dgm:t>
        <a:bodyPr/>
        <a:lstStyle/>
        <a:p>
          <a:endParaRPr kumimoji="1" lang="ja-JP" altLang="en-US"/>
        </a:p>
      </dgm:t>
    </dgm:pt>
    <dgm:pt modelId="{F8910A6C-FC79-4E55-984B-BC5259D34C49}" type="pres">
      <dgm:prSet presAssocID="{52C591DD-8CBE-47F4-8CAE-E44DBF267CE3}" presName="parentText" presStyleLbl="node1" presStyleIdx="3" presStyleCnt="5">
        <dgm:presLayoutVars>
          <dgm:chMax val="0"/>
          <dgm:bulletEnabled val="1"/>
        </dgm:presLayoutVars>
      </dgm:prSet>
      <dgm:spPr/>
      <dgm:t>
        <a:bodyPr/>
        <a:lstStyle/>
        <a:p>
          <a:endParaRPr kumimoji="1" lang="ja-JP" altLang="en-US"/>
        </a:p>
      </dgm:t>
    </dgm:pt>
    <dgm:pt modelId="{3897C141-EA5A-4CB7-9234-FCCCCFEA74E7}" type="pres">
      <dgm:prSet presAssocID="{FF027A02-DB2C-40A9-92B1-26DFE92BE49A}" presName="spacer" presStyleCnt="0"/>
      <dgm:spPr/>
    </dgm:pt>
    <dgm:pt modelId="{D3DC2ED2-FA07-49A7-9364-503C63D62787}" type="pres">
      <dgm:prSet presAssocID="{95DAA96E-03D0-4CEB-8CF6-4F66F557EE33}" presName="parentText" presStyleLbl="node1" presStyleIdx="4" presStyleCnt="5">
        <dgm:presLayoutVars>
          <dgm:chMax val="0"/>
          <dgm:bulletEnabled val="1"/>
        </dgm:presLayoutVars>
      </dgm:prSet>
      <dgm:spPr/>
      <dgm:t>
        <a:bodyPr/>
        <a:lstStyle/>
        <a:p>
          <a:endParaRPr kumimoji="1" lang="ja-JP" altLang="en-US"/>
        </a:p>
      </dgm:t>
    </dgm:pt>
  </dgm:ptLst>
  <dgm:cxnLst>
    <dgm:cxn modelId="{37554F27-9FEB-4E5A-B76B-F4108BBB0601}" type="presOf" srcId="{82470B49-5336-4C87-8257-80DC83995339}" destId="{66973D9D-2EA5-4271-8A49-679A6ED67913}" srcOrd="0" destOrd="1" presId="urn:microsoft.com/office/officeart/2005/8/layout/vList2"/>
    <dgm:cxn modelId="{207F359E-F83F-4A78-B006-EF98302D289D}" srcId="{E649A00E-E4EF-47B5-AFD1-641D50FB4666}" destId="{95DAA96E-03D0-4CEB-8CF6-4F66F557EE33}" srcOrd="4" destOrd="0" parTransId="{1AD928E7-4219-4D30-A54F-FF658829C3D6}" sibTransId="{83B4A12B-EE45-453F-AB32-4F3AF3D9C751}"/>
    <dgm:cxn modelId="{A0078BE9-A1F5-4989-ACF1-BB2217DE620A}" type="presOf" srcId="{95DAA96E-03D0-4CEB-8CF6-4F66F557EE33}" destId="{D3DC2ED2-FA07-49A7-9364-503C63D62787}" srcOrd="0" destOrd="0" presId="urn:microsoft.com/office/officeart/2005/8/layout/vList2"/>
    <dgm:cxn modelId="{31062441-D315-44FA-BDA5-78D2669ADE5E}" type="presOf" srcId="{CDA3D8EE-8EEF-43A2-BCA6-CDE53666070A}" destId="{66973D9D-2EA5-4271-8A49-679A6ED67913}" srcOrd="0" destOrd="0" presId="urn:microsoft.com/office/officeart/2005/8/layout/vList2"/>
    <dgm:cxn modelId="{D04E5954-E0A2-4F55-87A4-12F9F78B65C9}" type="presOf" srcId="{6D3335A7-A94C-4388-9586-E7C6C33949E5}" destId="{E7390836-32FF-483D-9590-859A522F4893}" srcOrd="0" destOrd="0" presId="urn:microsoft.com/office/officeart/2005/8/layout/vList2"/>
    <dgm:cxn modelId="{5898553F-1C30-4CD4-B0EE-2FC8CEC7B06D}" srcId="{E649A00E-E4EF-47B5-AFD1-641D50FB4666}" destId="{E6D65F6A-01A8-40C8-9D06-DC886CB5CBCA}" srcOrd="0" destOrd="0" parTransId="{B8A09BDF-E20E-4BBE-88EB-9712A7580EF4}" sibTransId="{3A5E3A1F-2F5E-4978-B4F4-4530182E086F}"/>
    <dgm:cxn modelId="{C3872A71-7D5E-44B2-9574-FA08CDA227CF}" srcId="{E6D65F6A-01A8-40C8-9D06-DC886CB5CBCA}" destId="{5B9222F1-8DB1-428B-BB4D-6394EFE0A746}" srcOrd="0" destOrd="0" parTransId="{9319B4C3-85F0-4A4E-B55A-40737C873F3A}" sibTransId="{6445B41B-879E-429D-AD7E-C26CB24BD8B3}"/>
    <dgm:cxn modelId="{5348EFD2-04EA-4A17-9CB4-664F2A23919D}" srcId="{E649A00E-E4EF-47B5-AFD1-641D50FB4666}" destId="{922C8236-98A4-476A-B609-0E83F6E5C26B}" srcOrd="2" destOrd="0" parTransId="{FD2CF3AD-1FB7-44AA-A90D-1E16B7B49380}" sibTransId="{AEF0C9F2-8BA6-44AD-990B-B25D335574D7}"/>
    <dgm:cxn modelId="{C509B285-3972-4471-9F43-2371CFA757E5}" type="presOf" srcId="{52C591DD-8CBE-47F4-8CAE-E44DBF267CE3}" destId="{F8910A6C-FC79-4E55-984B-BC5259D34C49}" srcOrd="0" destOrd="0" presId="urn:microsoft.com/office/officeart/2005/8/layout/vList2"/>
    <dgm:cxn modelId="{CF1FDD5A-5A60-45D7-8685-FEF348311688}" type="presOf" srcId="{E649A00E-E4EF-47B5-AFD1-641D50FB4666}" destId="{00301FDF-7405-4A33-B057-8EE6F2B55F8A}" srcOrd="0" destOrd="0" presId="urn:microsoft.com/office/officeart/2005/8/layout/vList2"/>
    <dgm:cxn modelId="{728AAB71-49EC-4E0C-9C02-7EBC5796625B}" srcId="{E649A00E-E4EF-47B5-AFD1-641D50FB4666}" destId="{6D3335A7-A94C-4388-9586-E7C6C33949E5}" srcOrd="1" destOrd="0" parTransId="{517E1852-95F7-42E2-9690-783FD87F014B}" sibTransId="{A099E24C-B950-40DB-BA73-14B87746E20B}"/>
    <dgm:cxn modelId="{33297060-2DF3-4863-B2D4-E4D567802A72}" type="presOf" srcId="{5B9222F1-8DB1-428B-BB4D-6394EFE0A746}" destId="{F5B1EA2C-4D1F-4F24-A3D5-E3E12F6B5226}" srcOrd="0" destOrd="0" presId="urn:microsoft.com/office/officeart/2005/8/layout/vList2"/>
    <dgm:cxn modelId="{9EB23EE8-9DB2-471E-BBB1-533E40E577EF}" srcId="{922C8236-98A4-476A-B609-0E83F6E5C26B}" destId="{CDA3D8EE-8EEF-43A2-BCA6-CDE53666070A}" srcOrd="0" destOrd="0" parTransId="{28EB76F8-4811-4A83-ADCD-CAC1A9FED9C5}" sibTransId="{8A62B488-DF62-4324-81FF-81E310413D11}"/>
    <dgm:cxn modelId="{6C409B1C-096D-485A-971D-627E4121D80C}" srcId="{922C8236-98A4-476A-B609-0E83F6E5C26B}" destId="{82470B49-5336-4C87-8257-80DC83995339}" srcOrd="1" destOrd="0" parTransId="{97EAEEFA-9608-4938-BA37-47597E0D29EA}" sibTransId="{D4AB9548-464E-41DF-BFE0-7677C9C8BA7E}"/>
    <dgm:cxn modelId="{A71C4F52-8E1E-4907-8080-D202268237F6}" srcId="{E649A00E-E4EF-47B5-AFD1-641D50FB4666}" destId="{52C591DD-8CBE-47F4-8CAE-E44DBF267CE3}" srcOrd="3" destOrd="0" parTransId="{EF9126D8-839B-4C4A-B6A7-6B252037CC7C}" sibTransId="{FF027A02-DB2C-40A9-92B1-26DFE92BE49A}"/>
    <dgm:cxn modelId="{C5443224-7E6F-4453-8B7E-A95C414032C7}" type="presOf" srcId="{E6D65F6A-01A8-40C8-9D06-DC886CB5CBCA}" destId="{BB0B4EEE-9652-4C9F-B325-D8FA2AB312D8}" srcOrd="0" destOrd="0" presId="urn:microsoft.com/office/officeart/2005/8/layout/vList2"/>
    <dgm:cxn modelId="{F3936619-79E7-48E4-8A47-5B951ED41677}" type="presOf" srcId="{922C8236-98A4-476A-B609-0E83F6E5C26B}" destId="{99FE2D43-7B21-4236-ABF2-89EAD063762C}" srcOrd="0" destOrd="0" presId="urn:microsoft.com/office/officeart/2005/8/layout/vList2"/>
    <dgm:cxn modelId="{D4B242A3-28ED-4FAC-AB2E-728B90F25A3B}" type="presParOf" srcId="{00301FDF-7405-4A33-B057-8EE6F2B55F8A}" destId="{BB0B4EEE-9652-4C9F-B325-D8FA2AB312D8}" srcOrd="0" destOrd="0" presId="urn:microsoft.com/office/officeart/2005/8/layout/vList2"/>
    <dgm:cxn modelId="{7049B8D9-5456-4BBB-BF08-B372A8443EB4}" type="presParOf" srcId="{00301FDF-7405-4A33-B057-8EE6F2B55F8A}" destId="{F5B1EA2C-4D1F-4F24-A3D5-E3E12F6B5226}" srcOrd="1" destOrd="0" presId="urn:microsoft.com/office/officeart/2005/8/layout/vList2"/>
    <dgm:cxn modelId="{36CEDEFF-8B13-48FD-8DF3-8AC27F695253}" type="presParOf" srcId="{00301FDF-7405-4A33-B057-8EE6F2B55F8A}" destId="{E7390836-32FF-483D-9590-859A522F4893}" srcOrd="2" destOrd="0" presId="urn:microsoft.com/office/officeart/2005/8/layout/vList2"/>
    <dgm:cxn modelId="{38B96E99-3C27-4FBF-8414-990F922A914B}" type="presParOf" srcId="{00301FDF-7405-4A33-B057-8EE6F2B55F8A}" destId="{9F43DEB4-E4E4-46E2-A4A5-C3728CFCFF7D}" srcOrd="3" destOrd="0" presId="urn:microsoft.com/office/officeart/2005/8/layout/vList2"/>
    <dgm:cxn modelId="{011712A5-9957-4804-BEB6-418D5BFF179E}" type="presParOf" srcId="{00301FDF-7405-4A33-B057-8EE6F2B55F8A}" destId="{99FE2D43-7B21-4236-ABF2-89EAD063762C}" srcOrd="4" destOrd="0" presId="urn:microsoft.com/office/officeart/2005/8/layout/vList2"/>
    <dgm:cxn modelId="{950B7AEA-B279-4F7E-B51B-4EC200A55006}" type="presParOf" srcId="{00301FDF-7405-4A33-B057-8EE6F2B55F8A}" destId="{66973D9D-2EA5-4271-8A49-679A6ED67913}" srcOrd="5" destOrd="0" presId="urn:microsoft.com/office/officeart/2005/8/layout/vList2"/>
    <dgm:cxn modelId="{66698997-9135-4C83-8871-913E3EBE9700}" type="presParOf" srcId="{00301FDF-7405-4A33-B057-8EE6F2B55F8A}" destId="{F8910A6C-FC79-4E55-984B-BC5259D34C49}" srcOrd="6" destOrd="0" presId="urn:microsoft.com/office/officeart/2005/8/layout/vList2"/>
    <dgm:cxn modelId="{CB6086F4-9CBB-455C-B5DA-9EF89D99A979}" type="presParOf" srcId="{00301FDF-7405-4A33-B057-8EE6F2B55F8A}" destId="{3897C141-EA5A-4CB7-9234-FCCCCFEA74E7}" srcOrd="7" destOrd="0" presId="urn:microsoft.com/office/officeart/2005/8/layout/vList2"/>
    <dgm:cxn modelId="{4C0D62C6-383E-4C64-8506-01A6CB3ABE02}" type="presParOf" srcId="{00301FDF-7405-4A33-B057-8EE6F2B55F8A}" destId="{D3DC2ED2-FA07-49A7-9364-503C63D62787}" srcOrd="8" destOrd="0" presId="urn:microsoft.com/office/officeart/2005/8/layout/vList2"/>
  </dgm:cxnLst>
  <dgm:bg/>
  <dgm:whole/>
</dgm:dataModel>
</file>

<file path=ppt/diagrams/data18.xml><?xml version="1.0" encoding="utf-8"?>
<dgm:dataModel xmlns:dgm="http://schemas.openxmlformats.org/drawingml/2006/diagram" xmlns:a="http://schemas.openxmlformats.org/drawingml/2006/main">
  <dgm:ptLst>
    <dgm:pt modelId="{3821C053-8025-4AB3-ADE9-4C7674A6F915}"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kumimoji="1" lang="ja-JP" altLang="en-US"/>
        </a:p>
      </dgm:t>
    </dgm:pt>
    <dgm:pt modelId="{AE18D33B-C9E3-4E95-959C-D3871D4431D3}">
      <dgm:prSet custT="1"/>
      <dgm:spPr/>
      <dgm:t>
        <a:bodyPr/>
        <a:lstStyle/>
        <a:p>
          <a:pPr rtl="0"/>
          <a:r>
            <a:rPr kumimoji="1" lang="ja-JP" sz="2400" dirty="0" smtClean="0"/>
            <a:t>とにかくやっぱりメイン</a:t>
          </a:r>
          <a:endParaRPr kumimoji="1" lang="en-US" sz="2400" dirty="0"/>
        </a:p>
      </dgm:t>
    </dgm:pt>
    <dgm:pt modelId="{7E7A5A1D-CA69-44C1-AEF5-0CC4A309BDC7}" type="parTrans" cxnId="{8A63AE29-922C-4AF8-9E5A-EA42B7EDBB36}">
      <dgm:prSet/>
      <dgm:spPr/>
      <dgm:t>
        <a:bodyPr/>
        <a:lstStyle/>
        <a:p>
          <a:endParaRPr kumimoji="1" lang="ja-JP" altLang="en-US"/>
        </a:p>
      </dgm:t>
    </dgm:pt>
    <dgm:pt modelId="{DBFDCC3D-C9CE-4A4D-B74B-FB68AC8323FE}" type="sibTrans" cxnId="{8A63AE29-922C-4AF8-9E5A-EA42B7EDBB36}">
      <dgm:prSet/>
      <dgm:spPr/>
      <dgm:t>
        <a:bodyPr/>
        <a:lstStyle/>
        <a:p>
          <a:endParaRPr kumimoji="1" lang="ja-JP" altLang="en-US"/>
        </a:p>
      </dgm:t>
    </dgm:pt>
    <dgm:pt modelId="{0D9E6657-C345-46EA-865D-8E2018E8795A}">
      <dgm:prSet custT="1"/>
      <dgm:spPr/>
      <dgm:t>
        <a:bodyPr/>
        <a:lstStyle/>
        <a:p>
          <a:pPr rtl="0"/>
          <a:r>
            <a:rPr kumimoji="1" lang="ja-JP" sz="2400" dirty="0" smtClean="0"/>
            <a:t>座ってもらう前に必ずタバコエリアを決めて隔離する</a:t>
          </a:r>
          <a:endParaRPr kumimoji="1" lang="en-US" sz="2400" dirty="0"/>
        </a:p>
      </dgm:t>
    </dgm:pt>
    <dgm:pt modelId="{E4BABE6C-FA54-4065-A091-34C56D57E728}" type="parTrans" cxnId="{85FD929A-CC0B-42DC-BEDC-DB0B654FC004}">
      <dgm:prSet/>
      <dgm:spPr/>
      <dgm:t>
        <a:bodyPr/>
        <a:lstStyle/>
        <a:p>
          <a:endParaRPr kumimoji="1" lang="ja-JP" altLang="en-US"/>
        </a:p>
      </dgm:t>
    </dgm:pt>
    <dgm:pt modelId="{48A20A8E-27D6-4974-9FEC-5E2ACE72FFB7}" type="sibTrans" cxnId="{85FD929A-CC0B-42DC-BEDC-DB0B654FC004}">
      <dgm:prSet/>
      <dgm:spPr/>
      <dgm:t>
        <a:bodyPr/>
        <a:lstStyle/>
        <a:p>
          <a:endParaRPr kumimoji="1" lang="ja-JP" altLang="en-US"/>
        </a:p>
      </dgm:t>
    </dgm:pt>
    <dgm:pt modelId="{AA579D8B-2DE7-4012-B318-4233C48B9324}">
      <dgm:prSet custT="1"/>
      <dgm:spPr/>
      <dgm:t>
        <a:bodyPr/>
        <a:lstStyle/>
        <a:p>
          <a:pPr rtl="0"/>
          <a:r>
            <a:rPr kumimoji="1" lang="ja-JP" sz="2400" dirty="0" smtClean="0"/>
            <a:t>お互いが同じ話題を共有しているので、話すネタはある</a:t>
          </a:r>
          <a:endParaRPr kumimoji="1" lang="en-US" sz="2400" dirty="0"/>
        </a:p>
      </dgm:t>
    </dgm:pt>
    <dgm:pt modelId="{33690B56-9DF1-41E8-A7CD-2FF51F4D9EF4}" type="parTrans" cxnId="{FA051644-A276-4AFF-8FED-88AE291464D7}">
      <dgm:prSet/>
      <dgm:spPr/>
      <dgm:t>
        <a:bodyPr/>
        <a:lstStyle/>
        <a:p>
          <a:endParaRPr kumimoji="1" lang="ja-JP" altLang="en-US"/>
        </a:p>
      </dgm:t>
    </dgm:pt>
    <dgm:pt modelId="{AD5D5B63-8CF7-41F7-9AAF-DD95D0F2E9D3}" type="sibTrans" cxnId="{FA051644-A276-4AFF-8FED-88AE291464D7}">
      <dgm:prSet/>
      <dgm:spPr/>
      <dgm:t>
        <a:bodyPr/>
        <a:lstStyle/>
        <a:p>
          <a:endParaRPr kumimoji="1" lang="ja-JP" altLang="en-US"/>
        </a:p>
      </dgm:t>
    </dgm:pt>
    <dgm:pt modelId="{EDC93D95-0A85-4E8F-8121-CE39B2EB3F54}">
      <dgm:prSet custT="1"/>
      <dgm:spPr/>
      <dgm:t>
        <a:bodyPr/>
        <a:lstStyle/>
        <a:p>
          <a:pPr rtl="0"/>
          <a:r>
            <a:rPr kumimoji="1" lang="ja-JP" sz="2400" dirty="0" smtClean="0"/>
            <a:t>自己紹介などをして人脈作りを</a:t>
          </a:r>
          <a:endParaRPr kumimoji="1" lang="en-US" sz="2400" dirty="0"/>
        </a:p>
      </dgm:t>
    </dgm:pt>
    <dgm:pt modelId="{5CA053CC-A991-491B-BE94-5A9735376023}" type="parTrans" cxnId="{7AC1370B-685C-42F0-8BDD-F16C7EC3C3FB}">
      <dgm:prSet/>
      <dgm:spPr/>
      <dgm:t>
        <a:bodyPr/>
        <a:lstStyle/>
        <a:p>
          <a:endParaRPr kumimoji="1" lang="ja-JP" altLang="en-US"/>
        </a:p>
      </dgm:t>
    </dgm:pt>
    <dgm:pt modelId="{42F1052A-7379-401F-A300-19A7E9C778B0}" type="sibTrans" cxnId="{7AC1370B-685C-42F0-8BDD-F16C7EC3C3FB}">
      <dgm:prSet/>
      <dgm:spPr/>
      <dgm:t>
        <a:bodyPr/>
        <a:lstStyle/>
        <a:p>
          <a:endParaRPr kumimoji="1" lang="ja-JP" altLang="en-US"/>
        </a:p>
      </dgm:t>
    </dgm:pt>
    <dgm:pt modelId="{5F0DE757-F4D1-4801-95BC-22F04D75B3C3}">
      <dgm:prSet custT="1"/>
      <dgm:spPr/>
      <dgm:t>
        <a:bodyPr/>
        <a:lstStyle/>
        <a:p>
          <a:pPr rtl="0"/>
          <a:r>
            <a:rPr kumimoji="1" lang="ja-JP" sz="2400" dirty="0" smtClean="0"/>
            <a:t>主催者はできるだけ全員と名刺交換をしよう</a:t>
          </a:r>
          <a:endParaRPr kumimoji="1" lang="en-US" sz="2400" dirty="0"/>
        </a:p>
      </dgm:t>
    </dgm:pt>
    <dgm:pt modelId="{499744FA-6C7A-49BF-A2F3-83C3471B634B}" type="parTrans" cxnId="{78A980EF-D0BC-47C4-B443-E6BB098F004A}">
      <dgm:prSet/>
      <dgm:spPr/>
      <dgm:t>
        <a:bodyPr/>
        <a:lstStyle/>
        <a:p>
          <a:endParaRPr kumimoji="1" lang="ja-JP" altLang="en-US"/>
        </a:p>
      </dgm:t>
    </dgm:pt>
    <dgm:pt modelId="{13D89E0E-5B1A-4781-83DF-D7F0CBD9A1A0}" type="sibTrans" cxnId="{78A980EF-D0BC-47C4-B443-E6BB098F004A}">
      <dgm:prSet/>
      <dgm:spPr/>
      <dgm:t>
        <a:bodyPr/>
        <a:lstStyle/>
        <a:p>
          <a:endParaRPr kumimoji="1" lang="ja-JP" altLang="en-US"/>
        </a:p>
      </dgm:t>
    </dgm:pt>
    <dgm:pt modelId="{62FC8D27-CB90-41BE-A0E6-ACB5A3042AFF}">
      <dgm:prSet custT="1"/>
      <dgm:spPr/>
      <dgm:t>
        <a:bodyPr/>
        <a:lstStyle/>
        <a:p>
          <a:pPr rtl="0"/>
          <a:r>
            <a:rPr kumimoji="1" lang="ja-JP" sz="2400" dirty="0" smtClean="0"/>
            <a:t>ファンを作って次回以降に来てもらうように</a:t>
          </a:r>
          <a:endParaRPr kumimoji="1" lang="en-US" sz="2400" dirty="0"/>
        </a:p>
      </dgm:t>
    </dgm:pt>
    <dgm:pt modelId="{6EFABDAD-8160-49E5-80A9-D4B849409FC7}" type="parTrans" cxnId="{3B98EFA4-B584-4AA5-B4B1-FE194739BC35}">
      <dgm:prSet/>
      <dgm:spPr/>
      <dgm:t>
        <a:bodyPr/>
        <a:lstStyle/>
        <a:p>
          <a:endParaRPr kumimoji="1" lang="ja-JP" altLang="en-US"/>
        </a:p>
      </dgm:t>
    </dgm:pt>
    <dgm:pt modelId="{4F507574-EE43-4479-9593-E45B987CA286}" type="sibTrans" cxnId="{3B98EFA4-B584-4AA5-B4B1-FE194739BC35}">
      <dgm:prSet/>
      <dgm:spPr/>
      <dgm:t>
        <a:bodyPr/>
        <a:lstStyle/>
        <a:p>
          <a:endParaRPr kumimoji="1" lang="ja-JP" altLang="en-US"/>
        </a:p>
      </dgm:t>
    </dgm:pt>
    <dgm:pt modelId="{C3703BD3-721B-4593-9830-CB40B00E79C6}">
      <dgm:prSet custT="1"/>
      <dgm:spPr/>
      <dgm:t>
        <a:bodyPr/>
        <a:lstStyle/>
        <a:p>
          <a:pPr rtl="0"/>
          <a:r>
            <a:rPr kumimoji="1" lang="ja-JP" sz="2400" dirty="0" smtClean="0"/>
            <a:t>しゃべっていない人や、困った顔している人、初参加の人のところに積極的に行きましょう</a:t>
          </a:r>
          <a:endParaRPr kumimoji="1" lang="en-US" sz="2400" dirty="0"/>
        </a:p>
      </dgm:t>
    </dgm:pt>
    <dgm:pt modelId="{B24E1FFB-E4BD-4AE1-BE07-5F3E74B825E9}" type="parTrans" cxnId="{2C9EB148-3783-467E-B0AE-C82705CAACBC}">
      <dgm:prSet/>
      <dgm:spPr/>
      <dgm:t>
        <a:bodyPr/>
        <a:lstStyle/>
        <a:p>
          <a:endParaRPr kumimoji="1" lang="ja-JP" altLang="en-US"/>
        </a:p>
      </dgm:t>
    </dgm:pt>
    <dgm:pt modelId="{6663684F-0BCC-47CD-9E08-01EA362B2412}" type="sibTrans" cxnId="{2C9EB148-3783-467E-B0AE-C82705CAACBC}">
      <dgm:prSet/>
      <dgm:spPr/>
      <dgm:t>
        <a:bodyPr/>
        <a:lstStyle/>
        <a:p>
          <a:endParaRPr kumimoji="1" lang="ja-JP" altLang="en-US"/>
        </a:p>
      </dgm:t>
    </dgm:pt>
    <dgm:pt modelId="{DA2D2482-FBE6-4B7D-865B-FF8228F87D7A}" type="pres">
      <dgm:prSet presAssocID="{3821C053-8025-4AB3-ADE9-4C7674A6F915}" presName="linear" presStyleCnt="0">
        <dgm:presLayoutVars>
          <dgm:animLvl val="lvl"/>
          <dgm:resizeHandles val="exact"/>
        </dgm:presLayoutVars>
      </dgm:prSet>
      <dgm:spPr/>
      <dgm:t>
        <a:bodyPr/>
        <a:lstStyle/>
        <a:p>
          <a:endParaRPr kumimoji="1" lang="ja-JP" altLang="en-US"/>
        </a:p>
      </dgm:t>
    </dgm:pt>
    <dgm:pt modelId="{6CD6931F-0FB1-4A99-8C86-8B32981948C5}" type="pres">
      <dgm:prSet presAssocID="{AE18D33B-C9E3-4E95-959C-D3871D4431D3}" presName="parentText" presStyleLbl="node1" presStyleIdx="0" presStyleCnt="7">
        <dgm:presLayoutVars>
          <dgm:chMax val="0"/>
          <dgm:bulletEnabled val="1"/>
        </dgm:presLayoutVars>
      </dgm:prSet>
      <dgm:spPr/>
      <dgm:t>
        <a:bodyPr/>
        <a:lstStyle/>
        <a:p>
          <a:endParaRPr kumimoji="1" lang="ja-JP" altLang="en-US"/>
        </a:p>
      </dgm:t>
    </dgm:pt>
    <dgm:pt modelId="{A80B7EAA-79EF-44E7-9AE1-D9A8D3CC07B9}" type="pres">
      <dgm:prSet presAssocID="{DBFDCC3D-C9CE-4A4D-B74B-FB68AC8323FE}" presName="spacer" presStyleCnt="0"/>
      <dgm:spPr/>
    </dgm:pt>
    <dgm:pt modelId="{5EB9A82C-1726-43E1-900B-B795BD224AAC}" type="pres">
      <dgm:prSet presAssocID="{0D9E6657-C345-46EA-865D-8E2018E8795A}" presName="parentText" presStyleLbl="node1" presStyleIdx="1" presStyleCnt="7">
        <dgm:presLayoutVars>
          <dgm:chMax val="0"/>
          <dgm:bulletEnabled val="1"/>
        </dgm:presLayoutVars>
      </dgm:prSet>
      <dgm:spPr/>
      <dgm:t>
        <a:bodyPr/>
        <a:lstStyle/>
        <a:p>
          <a:endParaRPr kumimoji="1" lang="ja-JP" altLang="en-US"/>
        </a:p>
      </dgm:t>
    </dgm:pt>
    <dgm:pt modelId="{EB0AE6D3-A10D-40C3-AF2C-029594CA9F8D}" type="pres">
      <dgm:prSet presAssocID="{48A20A8E-27D6-4974-9FEC-5E2ACE72FFB7}" presName="spacer" presStyleCnt="0"/>
      <dgm:spPr/>
    </dgm:pt>
    <dgm:pt modelId="{472197E2-5ACD-41D0-BA1E-CE1BADB0CE29}" type="pres">
      <dgm:prSet presAssocID="{AA579D8B-2DE7-4012-B318-4233C48B9324}" presName="parentText" presStyleLbl="node1" presStyleIdx="2" presStyleCnt="7">
        <dgm:presLayoutVars>
          <dgm:chMax val="0"/>
          <dgm:bulletEnabled val="1"/>
        </dgm:presLayoutVars>
      </dgm:prSet>
      <dgm:spPr/>
      <dgm:t>
        <a:bodyPr/>
        <a:lstStyle/>
        <a:p>
          <a:endParaRPr kumimoji="1" lang="ja-JP" altLang="en-US"/>
        </a:p>
      </dgm:t>
    </dgm:pt>
    <dgm:pt modelId="{94E93503-A332-49C2-B2B6-497E9042BA4C}" type="pres">
      <dgm:prSet presAssocID="{AD5D5B63-8CF7-41F7-9AAF-DD95D0F2E9D3}" presName="spacer" presStyleCnt="0"/>
      <dgm:spPr/>
    </dgm:pt>
    <dgm:pt modelId="{B72445D0-B3FE-4F81-9DF2-0F07949F8BC7}" type="pres">
      <dgm:prSet presAssocID="{EDC93D95-0A85-4E8F-8121-CE39B2EB3F54}" presName="parentText" presStyleLbl="node1" presStyleIdx="3" presStyleCnt="7">
        <dgm:presLayoutVars>
          <dgm:chMax val="0"/>
          <dgm:bulletEnabled val="1"/>
        </dgm:presLayoutVars>
      </dgm:prSet>
      <dgm:spPr/>
      <dgm:t>
        <a:bodyPr/>
        <a:lstStyle/>
        <a:p>
          <a:endParaRPr kumimoji="1" lang="ja-JP" altLang="en-US"/>
        </a:p>
      </dgm:t>
    </dgm:pt>
    <dgm:pt modelId="{D8A6279F-E3B7-4F82-8F29-1FCBD75E0F59}" type="pres">
      <dgm:prSet presAssocID="{42F1052A-7379-401F-A300-19A7E9C778B0}" presName="spacer" presStyleCnt="0"/>
      <dgm:spPr/>
    </dgm:pt>
    <dgm:pt modelId="{B2A8BCE6-1072-4F8D-BB29-AF178672C387}" type="pres">
      <dgm:prSet presAssocID="{5F0DE757-F4D1-4801-95BC-22F04D75B3C3}" presName="parentText" presStyleLbl="node1" presStyleIdx="4" presStyleCnt="7">
        <dgm:presLayoutVars>
          <dgm:chMax val="0"/>
          <dgm:bulletEnabled val="1"/>
        </dgm:presLayoutVars>
      </dgm:prSet>
      <dgm:spPr/>
      <dgm:t>
        <a:bodyPr/>
        <a:lstStyle/>
        <a:p>
          <a:endParaRPr kumimoji="1" lang="ja-JP" altLang="en-US"/>
        </a:p>
      </dgm:t>
    </dgm:pt>
    <dgm:pt modelId="{CE7AEB3B-F522-47D5-9169-A5AC3E98DB1E}" type="pres">
      <dgm:prSet presAssocID="{13D89E0E-5B1A-4781-83DF-D7F0CBD9A1A0}" presName="spacer" presStyleCnt="0"/>
      <dgm:spPr/>
    </dgm:pt>
    <dgm:pt modelId="{FF1441FA-8AF4-4964-99F1-D0F5D678F4C1}" type="pres">
      <dgm:prSet presAssocID="{62FC8D27-CB90-41BE-A0E6-ACB5A3042AFF}" presName="parentText" presStyleLbl="node1" presStyleIdx="5" presStyleCnt="7">
        <dgm:presLayoutVars>
          <dgm:chMax val="0"/>
          <dgm:bulletEnabled val="1"/>
        </dgm:presLayoutVars>
      </dgm:prSet>
      <dgm:spPr/>
      <dgm:t>
        <a:bodyPr/>
        <a:lstStyle/>
        <a:p>
          <a:endParaRPr kumimoji="1" lang="ja-JP" altLang="en-US"/>
        </a:p>
      </dgm:t>
    </dgm:pt>
    <dgm:pt modelId="{A87C671D-D2AE-4B48-BFDB-248383BE8337}" type="pres">
      <dgm:prSet presAssocID="{4F507574-EE43-4479-9593-E45B987CA286}" presName="spacer" presStyleCnt="0"/>
      <dgm:spPr/>
    </dgm:pt>
    <dgm:pt modelId="{7A4B5066-E42B-4446-8261-0FFF08E2AF3C}" type="pres">
      <dgm:prSet presAssocID="{C3703BD3-721B-4593-9830-CB40B00E79C6}" presName="parentText" presStyleLbl="node1" presStyleIdx="6" presStyleCnt="7">
        <dgm:presLayoutVars>
          <dgm:chMax val="0"/>
          <dgm:bulletEnabled val="1"/>
        </dgm:presLayoutVars>
      </dgm:prSet>
      <dgm:spPr/>
      <dgm:t>
        <a:bodyPr/>
        <a:lstStyle/>
        <a:p>
          <a:endParaRPr kumimoji="1" lang="ja-JP" altLang="en-US"/>
        </a:p>
      </dgm:t>
    </dgm:pt>
  </dgm:ptLst>
  <dgm:cxnLst>
    <dgm:cxn modelId="{7AC1370B-685C-42F0-8BDD-F16C7EC3C3FB}" srcId="{3821C053-8025-4AB3-ADE9-4C7674A6F915}" destId="{EDC93D95-0A85-4E8F-8121-CE39B2EB3F54}" srcOrd="3" destOrd="0" parTransId="{5CA053CC-A991-491B-BE94-5A9735376023}" sibTransId="{42F1052A-7379-401F-A300-19A7E9C778B0}"/>
    <dgm:cxn modelId="{3B98EFA4-B584-4AA5-B4B1-FE194739BC35}" srcId="{3821C053-8025-4AB3-ADE9-4C7674A6F915}" destId="{62FC8D27-CB90-41BE-A0E6-ACB5A3042AFF}" srcOrd="5" destOrd="0" parTransId="{6EFABDAD-8160-49E5-80A9-D4B849409FC7}" sibTransId="{4F507574-EE43-4479-9593-E45B987CA286}"/>
    <dgm:cxn modelId="{78A980EF-D0BC-47C4-B443-E6BB098F004A}" srcId="{3821C053-8025-4AB3-ADE9-4C7674A6F915}" destId="{5F0DE757-F4D1-4801-95BC-22F04D75B3C3}" srcOrd="4" destOrd="0" parTransId="{499744FA-6C7A-49BF-A2F3-83C3471B634B}" sibTransId="{13D89E0E-5B1A-4781-83DF-D7F0CBD9A1A0}"/>
    <dgm:cxn modelId="{F9DBA91A-D8BE-47C6-AA1B-469AD07792C0}" type="presOf" srcId="{0D9E6657-C345-46EA-865D-8E2018E8795A}" destId="{5EB9A82C-1726-43E1-900B-B795BD224AAC}" srcOrd="0" destOrd="0" presId="urn:microsoft.com/office/officeart/2005/8/layout/vList2"/>
    <dgm:cxn modelId="{300DC801-B247-4145-8ADF-B4472DBCF184}" type="presOf" srcId="{C3703BD3-721B-4593-9830-CB40B00E79C6}" destId="{7A4B5066-E42B-4446-8261-0FFF08E2AF3C}" srcOrd="0" destOrd="0" presId="urn:microsoft.com/office/officeart/2005/8/layout/vList2"/>
    <dgm:cxn modelId="{0B9064B5-281E-46BC-AF79-38E23F608793}" type="presOf" srcId="{3821C053-8025-4AB3-ADE9-4C7674A6F915}" destId="{DA2D2482-FBE6-4B7D-865B-FF8228F87D7A}" srcOrd="0" destOrd="0" presId="urn:microsoft.com/office/officeart/2005/8/layout/vList2"/>
    <dgm:cxn modelId="{85FD929A-CC0B-42DC-BEDC-DB0B654FC004}" srcId="{3821C053-8025-4AB3-ADE9-4C7674A6F915}" destId="{0D9E6657-C345-46EA-865D-8E2018E8795A}" srcOrd="1" destOrd="0" parTransId="{E4BABE6C-FA54-4065-A091-34C56D57E728}" sibTransId="{48A20A8E-27D6-4974-9FEC-5E2ACE72FFB7}"/>
    <dgm:cxn modelId="{D29B68A7-2FF5-414E-9AD7-678E1CC87A01}" type="presOf" srcId="{62FC8D27-CB90-41BE-A0E6-ACB5A3042AFF}" destId="{FF1441FA-8AF4-4964-99F1-D0F5D678F4C1}" srcOrd="0" destOrd="0" presId="urn:microsoft.com/office/officeart/2005/8/layout/vList2"/>
    <dgm:cxn modelId="{2C9EB148-3783-467E-B0AE-C82705CAACBC}" srcId="{3821C053-8025-4AB3-ADE9-4C7674A6F915}" destId="{C3703BD3-721B-4593-9830-CB40B00E79C6}" srcOrd="6" destOrd="0" parTransId="{B24E1FFB-E4BD-4AE1-BE07-5F3E74B825E9}" sibTransId="{6663684F-0BCC-47CD-9E08-01EA362B2412}"/>
    <dgm:cxn modelId="{1A258ABA-7C85-46C9-9FB5-EF5F39FCA093}" type="presOf" srcId="{5F0DE757-F4D1-4801-95BC-22F04D75B3C3}" destId="{B2A8BCE6-1072-4F8D-BB29-AF178672C387}" srcOrd="0" destOrd="0" presId="urn:microsoft.com/office/officeart/2005/8/layout/vList2"/>
    <dgm:cxn modelId="{C8F0E091-FFB3-47C6-BF8F-52B3E0C8EED2}" type="presOf" srcId="{AE18D33B-C9E3-4E95-959C-D3871D4431D3}" destId="{6CD6931F-0FB1-4A99-8C86-8B32981948C5}" srcOrd="0" destOrd="0" presId="urn:microsoft.com/office/officeart/2005/8/layout/vList2"/>
    <dgm:cxn modelId="{D6C03B3B-C3FE-4D86-B04D-4E3A37F5657D}" type="presOf" srcId="{AA579D8B-2DE7-4012-B318-4233C48B9324}" destId="{472197E2-5ACD-41D0-BA1E-CE1BADB0CE29}" srcOrd="0" destOrd="0" presId="urn:microsoft.com/office/officeart/2005/8/layout/vList2"/>
    <dgm:cxn modelId="{8A63AE29-922C-4AF8-9E5A-EA42B7EDBB36}" srcId="{3821C053-8025-4AB3-ADE9-4C7674A6F915}" destId="{AE18D33B-C9E3-4E95-959C-D3871D4431D3}" srcOrd="0" destOrd="0" parTransId="{7E7A5A1D-CA69-44C1-AEF5-0CC4A309BDC7}" sibTransId="{DBFDCC3D-C9CE-4A4D-B74B-FB68AC8323FE}"/>
    <dgm:cxn modelId="{FA051644-A276-4AFF-8FED-88AE291464D7}" srcId="{3821C053-8025-4AB3-ADE9-4C7674A6F915}" destId="{AA579D8B-2DE7-4012-B318-4233C48B9324}" srcOrd="2" destOrd="0" parTransId="{33690B56-9DF1-41E8-A7CD-2FF51F4D9EF4}" sibTransId="{AD5D5B63-8CF7-41F7-9AAF-DD95D0F2E9D3}"/>
    <dgm:cxn modelId="{F85F1AFB-1396-40D1-BE4E-5F5576990E15}" type="presOf" srcId="{EDC93D95-0A85-4E8F-8121-CE39B2EB3F54}" destId="{B72445D0-B3FE-4F81-9DF2-0F07949F8BC7}" srcOrd="0" destOrd="0" presId="urn:microsoft.com/office/officeart/2005/8/layout/vList2"/>
    <dgm:cxn modelId="{8FF748C2-EA03-440D-9399-387DAC437DF8}" type="presParOf" srcId="{DA2D2482-FBE6-4B7D-865B-FF8228F87D7A}" destId="{6CD6931F-0FB1-4A99-8C86-8B32981948C5}" srcOrd="0" destOrd="0" presId="urn:microsoft.com/office/officeart/2005/8/layout/vList2"/>
    <dgm:cxn modelId="{4CAF3BCE-9BAF-4BC4-906F-31CDAD1BFCED}" type="presParOf" srcId="{DA2D2482-FBE6-4B7D-865B-FF8228F87D7A}" destId="{A80B7EAA-79EF-44E7-9AE1-D9A8D3CC07B9}" srcOrd="1" destOrd="0" presId="urn:microsoft.com/office/officeart/2005/8/layout/vList2"/>
    <dgm:cxn modelId="{7AB2947D-66AC-4573-BDF1-57777D88F6D3}" type="presParOf" srcId="{DA2D2482-FBE6-4B7D-865B-FF8228F87D7A}" destId="{5EB9A82C-1726-43E1-900B-B795BD224AAC}" srcOrd="2" destOrd="0" presId="urn:microsoft.com/office/officeart/2005/8/layout/vList2"/>
    <dgm:cxn modelId="{FB29988E-9F30-48D5-ABA5-D94D6D3C6E20}" type="presParOf" srcId="{DA2D2482-FBE6-4B7D-865B-FF8228F87D7A}" destId="{EB0AE6D3-A10D-40C3-AF2C-029594CA9F8D}" srcOrd="3" destOrd="0" presId="urn:microsoft.com/office/officeart/2005/8/layout/vList2"/>
    <dgm:cxn modelId="{B1C41629-4BA1-4340-9872-1BA55B5BBBB4}" type="presParOf" srcId="{DA2D2482-FBE6-4B7D-865B-FF8228F87D7A}" destId="{472197E2-5ACD-41D0-BA1E-CE1BADB0CE29}" srcOrd="4" destOrd="0" presId="urn:microsoft.com/office/officeart/2005/8/layout/vList2"/>
    <dgm:cxn modelId="{05AB2C85-BD8A-4A35-8C9F-29FA59871952}" type="presParOf" srcId="{DA2D2482-FBE6-4B7D-865B-FF8228F87D7A}" destId="{94E93503-A332-49C2-B2B6-497E9042BA4C}" srcOrd="5" destOrd="0" presId="urn:microsoft.com/office/officeart/2005/8/layout/vList2"/>
    <dgm:cxn modelId="{34767972-DA2F-41D7-BD93-DB9D24981DC6}" type="presParOf" srcId="{DA2D2482-FBE6-4B7D-865B-FF8228F87D7A}" destId="{B72445D0-B3FE-4F81-9DF2-0F07949F8BC7}" srcOrd="6" destOrd="0" presId="urn:microsoft.com/office/officeart/2005/8/layout/vList2"/>
    <dgm:cxn modelId="{5E0652E5-F49F-4404-AEF5-43C1CEF490AE}" type="presParOf" srcId="{DA2D2482-FBE6-4B7D-865B-FF8228F87D7A}" destId="{D8A6279F-E3B7-4F82-8F29-1FCBD75E0F59}" srcOrd="7" destOrd="0" presId="urn:microsoft.com/office/officeart/2005/8/layout/vList2"/>
    <dgm:cxn modelId="{419968A1-2F78-491F-BC87-0432A989F9C0}" type="presParOf" srcId="{DA2D2482-FBE6-4B7D-865B-FF8228F87D7A}" destId="{B2A8BCE6-1072-4F8D-BB29-AF178672C387}" srcOrd="8" destOrd="0" presId="urn:microsoft.com/office/officeart/2005/8/layout/vList2"/>
    <dgm:cxn modelId="{D8FF64CB-A1FC-4CCF-B53B-D7919451D762}" type="presParOf" srcId="{DA2D2482-FBE6-4B7D-865B-FF8228F87D7A}" destId="{CE7AEB3B-F522-47D5-9169-A5AC3E98DB1E}" srcOrd="9" destOrd="0" presId="urn:microsoft.com/office/officeart/2005/8/layout/vList2"/>
    <dgm:cxn modelId="{C8F547F6-6A0A-4CE0-BB31-8EF71BBF6823}" type="presParOf" srcId="{DA2D2482-FBE6-4B7D-865B-FF8228F87D7A}" destId="{FF1441FA-8AF4-4964-99F1-D0F5D678F4C1}" srcOrd="10" destOrd="0" presId="urn:microsoft.com/office/officeart/2005/8/layout/vList2"/>
    <dgm:cxn modelId="{744D076F-FDDC-4A8E-9172-A6099DF479DE}" type="presParOf" srcId="{DA2D2482-FBE6-4B7D-865B-FF8228F87D7A}" destId="{A87C671D-D2AE-4B48-BFDB-248383BE8337}" srcOrd="11" destOrd="0" presId="urn:microsoft.com/office/officeart/2005/8/layout/vList2"/>
    <dgm:cxn modelId="{AD65D914-2754-4975-8C9E-631C3BB596D4}" type="presParOf" srcId="{DA2D2482-FBE6-4B7D-865B-FF8228F87D7A}" destId="{7A4B5066-E42B-4446-8261-0FFF08E2AF3C}" srcOrd="12" destOrd="0" presId="urn:microsoft.com/office/officeart/2005/8/layout/vList2"/>
  </dgm:cxnLst>
  <dgm:bg/>
  <dgm:whole/>
</dgm:dataModel>
</file>

<file path=ppt/diagrams/data19.xml><?xml version="1.0" encoding="utf-8"?>
<dgm:dataModel xmlns:dgm="http://schemas.openxmlformats.org/drawingml/2006/diagram" xmlns:a="http://schemas.openxmlformats.org/drawingml/2006/main">
  <dgm:ptLst>
    <dgm:pt modelId="{72C76B76-F900-46C2-8D52-EADE619B59A9}"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kumimoji="1" lang="ja-JP" altLang="en-US"/>
        </a:p>
      </dgm:t>
    </dgm:pt>
    <dgm:pt modelId="{8D97A0B3-23FA-4E35-90BF-B55C3E66A490}">
      <dgm:prSet/>
      <dgm:spPr/>
      <dgm:t>
        <a:bodyPr/>
        <a:lstStyle/>
        <a:p>
          <a:pPr rtl="0"/>
          <a:r>
            <a:rPr kumimoji="1" lang="ja-JP" dirty="0" smtClean="0"/>
            <a:t>参加費を徴収している場合には会計報告した方が良いかもしれません</a:t>
          </a:r>
          <a:endParaRPr kumimoji="1" lang="en-US" dirty="0"/>
        </a:p>
      </dgm:t>
    </dgm:pt>
    <dgm:pt modelId="{17A5CF4D-7AA7-40DD-8E82-54EDDC0DF90D}" type="parTrans" cxnId="{3A8A6094-A9C1-4306-AB47-085EC01DF9EF}">
      <dgm:prSet/>
      <dgm:spPr/>
      <dgm:t>
        <a:bodyPr/>
        <a:lstStyle/>
        <a:p>
          <a:endParaRPr kumimoji="1" lang="ja-JP" altLang="en-US"/>
        </a:p>
      </dgm:t>
    </dgm:pt>
    <dgm:pt modelId="{9C265B2A-EC6B-4536-BFE4-9E0BC4B1F6DF}" type="sibTrans" cxnId="{3A8A6094-A9C1-4306-AB47-085EC01DF9EF}">
      <dgm:prSet/>
      <dgm:spPr/>
      <dgm:t>
        <a:bodyPr/>
        <a:lstStyle/>
        <a:p>
          <a:endParaRPr kumimoji="1" lang="ja-JP" altLang="en-US"/>
        </a:p>
      </dgm:t>
    </dgm:pt>
    <dgm:pt modelId="{C32AC3C5-80AE-4AC7-AEA5-6F2405AA0E4B}">
      <dgm:prSet/>
      <dgm:spPr/>
      <dgm:t>
        <a:bodyPr/>
        <a:lstStyle/>
        <a:p>
          <a:pPr rtl="0"/>
          <a:r>
            <a:rPr kumimoji="1" lang="ja-JP" dirty="0" err="1" smtClean="0"/>
            <a:t>わんくまは</a:t>
          </a:r>
          <a:r>
            <a:rPr kumimoji="1" lang="ja-JP" dirty="0" smtClean="0"/>
            <a:t>寄付のお願いでやってます</a:t>
          </a:r>
          <a:endParaRPr kumimoji="1" lang="en-US" dirty="0"/>
        </a:p>
      </dgm:t>
    </dgm:pt>
    <dgm:pt modelId="{06884B67-CFC8-4E29-B4A2-085E0EAE0571}" type="parTrans" cxnId="{439DEF6F-A441-4CDA-BCF5-8375B555EF68}">
      <dgm:prSet/>
      <dgm:spPr/>
      <dgm:t>
        <a:bodyPr/>
        <a:lstStyle/>
        <a:p>
          <a:endParaRPr kumimoji="1" lang="ja-JP" altLang="en-US"/>
        </a:p>
      </dgm:t>
    </dgm:pt>
    <dgm:pt modelId="{DA89F4EB-9BA9-4FCC-8245-F63BD9973237}" type="sibTrans" cxnId="{439DEF6F-A441-4CDA-BCF5-8375B555EF68}">
      <dgm:prSet/>
      <dgm:spPr/>
      <dgm:t>
        <a:bodyPr/>
        <a:lstStyle/>
        <a:p>
          <a:endParaRPr kumimoji="1" lang="ja-JP" altLang="en-US"/>
        </a:p>
      </dgm:t>
    </dgm:pt>
    <dgm:pt modelId="{25E4E9AC-1988-49ED-8667-F95D85D80958}">
      <dgm:prSet/>
      <dgm:spPr/>
      <dgm:t>
        <a:bodyPr/>
        <a:lstStyle/>
        <a:p>
          <a:pPr rtl="0"/>
          <a:r>
            <a:rPr kumimoji="1" lang="en-US" dirty="0" smtClean="0"/>
            <a:t>Blog</a:t>
          </a:r>
          <a:r>
            <a:rPr kumimoji="1" lang="ja-JP" dirty="0" smtClean="0"/>
            <a:t>などで雰囲気を報告したいですね。</a:t>
          </a:r>
          <a:endParaRPr kumimoji="1" lang="en-US" dirty="0"/>
        </a:p>
      </dgm:t>
    </dgm:pt>
    <dgm:pt modelId="{A85EF471-0D19-4100-8D74-CA2543819FA3}" type="parTrans" cxnId="{DAF24EB5-2C68-4D6E-941C-560277F1C2A9}">
      <dgm:prSet/>
      <dgm:spPr/>
      <dgm:t>
        <a:bodyPr/>
        <a:lstStyle/>
        <a:p>
          <a:endParaRPr kumimoji="1" lang="ja-JP" altLang="en-US"/>
        </a:p>
      </dgm:t>
    </dgm:pt>
    <dgm:pt modelId="{8C44979E-DAC0-46EB-9510-C14029DBCB69}" type="sibTrans" cxnId="{DAF24EB5-2C68-4D6E-941C-560277F1C2A9}">
      <dgm:prSet/>
      <dgm:spPr/>
      <dgm:t>
        <a:bodyPr/>
        <a:lstStyle/>
        <a:p>
          <a:endParaRPr kumimoji="1" lang="ja-JP" altLang="en-US"/>
        </a:p>
      </dgm:t>
    </dgm:pt>
    <dgm:pt modelId="{C917221F-290F-4C88-AFBA-0B29180C36CE}">
      <dgm:prSet/>
      <dgm:spPr/>
      <dgm:t>
        <a:bodyPr/>
        <a:lstStyle/>
        <a:p>
          <a:pPr rtl="0"/>
          <a:r>
            <a:rPr kumimoji="1" lang="ja-JP" dirty="0" smtClean="0"/>
            <a:t>次回も宣伝しましょう。</a:t>
          </a:r>
          <a:endParaRPr kumimoji="1" lang="en-US" dirty="0"/>
        </a:p>
      </dgm:t>
    </dgm:pt>
    <dgm:pt modelId="{EB0FD604-5445-4C1B-B9FC-AA3C2F8C0C66}" type="parTrans" cxnId="{39FCCF1B-B309-4D9F-8C8C-85744ACC8EE1}">
      <dgm:prSet/>
      <dgm:spPr/>
      <dgm:t>
        <a:bodyPr/>
        <a:lstStyle/>
        <a:p>
          <a:endParaRPr kumimoji="1" lang="ja-JP" altLang="en-US"/>
        </a:p>
      </dgm:t>
    </dgm:pt>
    <dgm:pt modelId="{D580C58A-1E05-4667-9CE0-957309454310}" type="sibTrans" cxnId="{39FCCF1B-B309-4D9F-8C8C-85744ACC8EE1}">
      <dgm:prSet/>
      <dgm:spPr/>
      <dgm:t>
        <a:bodyPr/>
        <a:lstStyle/>
        <a:p>
          <a:endParaRPr kumimoji="1" lang="ja-JP" altLang="en-US"/>
        </a:p>
      </dgm:t>
    </dgm:pt>
    <dgm:pt modelId="{E448D2C5-1E96-4466-B7ED-B153E8349EE1}">
      <dgm:prSet/>
      <dgm:spPr/>
      <dgm:t>
        <a:bodyPr/>
        <a:lstStyle/>
        <a:p>
          <a:pPr rtl="0"/>
          <a:r>
            <a:rPr kumimoji="1" lang="en-US" dirty="0" smtClean="0"/>
            <a:t>3</a:t>
          </a:r>
          <a:r>
            <a:rPr kumimoji="1" lang="ja-JP" dirty="0" smtClean="0"/>
            <a:t>ヶ月に</a:t>
          </a:r>
          <a:r>
            <a:rPr kumimoji="1" lang="en-US" dirty="0" smtClean="0"/>
            <a:t>1</a:t>
          </a:r>
          <a:r>
            <a:rPr kumimoji="1" lang="ja-JP" dirty="0" smtClean="0"/>
            <a:t>回とか継続的にやれると、お客さんも予定を意識してくれるので良い感じです</a:t>
          </a:r>
          <a:endParaRPr kumimoji="1" lang="ja-JP" dirty="0"/>
        </a:p>
      </dgm:t>
    </dgm:pt>
    <dgm:pt modelId="{34280115-9ECE-47C1-9EE0-570424E55BD1}" type="parTrans" cxnId="{6C5F7583-6FDD-409F-A71B-6C9323EB59E7}">
      <dgm:prSet/>
      <dgm:spPr/>
      <dgm:t>
        <a:bodyPr/>
        <a:lstStyle/>
        <a:p>
          <a:endParaRPr kumimoji="1" lang="ja-JP" altLang="en-US"/>
        </a:p>
      </dgm:t>
    </dgm:pt>
    <dgm:pt modelId="{9FB58EC7-5821-4A5A-919F-3B6E1089B98A}" type="sibTrans" cxnId="{6C5F7583-6FDD-409F-A71B-6C9323EB59E7}">
      <dgm:prSet/>
      <dgm:spPr/>
      <dgm:t>
        <a:bodyPr/>
        <a:lstStyle/>
        <a:p>
          <a:endParaRPr kumimoji="1" lang="ja-JP" altLang="en-US"/>
        </a:p>
      </dgm:t>
    </dgm:pt>
    <dgm:pt modelId="{0A3667AD-9FCA-4982-9FC5-D8A7AA7A12B7}" type="pres">
      <dgm:prSet presAssocID="{72C76B76-F900-46C2-8D52-EADE619B59A9}" presName="linear" presStyleCnt="0">
        <dgm:presLayoutVars>
          <dgm:animLvl val="lvl"/>
          <dgm:resizeHandles val="exact"/>
        </dgm:presLayoutVars>
      </dgm:prSet>
      <dgm:spPr/>
      <dgm:t>
        <a:bodyPr/>
        <a:lstStyle/>
        <a:p>
          <a:endParaRPr kumimoji="1" lang="ja-JP" altLang="en-US"/>
        </a:p>
      </dgm:t>
    </dgm:pt>
    <dgm:pt modelId="{ECB38D9E-A10D-4BAB-8FAB-4BB72436F5BE}" type="pres">
      <dgm:prSet presAssocID="{8D97A0B3-23FA-4E35-90BF-B55C3E66A490}" presName="parentText" presStyleLbl="node1" presStyleIdx="0" presStyleCnt="3">
        <dgm:presLayoutVars>
          <dgm:chMax val="0"/>
          <dgm:bulletEnabled val="1"/>
        </dgm:presLayoutVars>
      </dgm:prSet>
      <dgm:spPr/>
      <dgm:t>
        <a:bodyPr/>
        <a:lstStyle/>
        <a:p>
          <a:endParaRPr kumimoji="1" lang="ja-JP" altLang="en-US"/>
        </a:p>
      </dgm:t>
    </dgm:pt>
    <dgm:pt modelId="{9D633713-804A-4917-9F71-BFE4AF53771E}" type="pres">
      <dgm:prSet presAssocID="{8D97A0B3-23FA-4E35-90BF-B55C3E66A490}" presName="childText" presStyleLbl="revTx" presStyleIdx="0" presStyleCnt="2">
        <dgm:presLayoutVars>
          <dgm:bulletEnabled val="1"/>
        </dgm:presLayoutVars>
      </dgm:prSet>
      <dgm:spPr/>
      <dgm:t>
        <a:bodyPr/>
        <a:lstStyle/>
        <a:p>
          <a:endParaRPr kumimoji="1" lang="ja-JP" altLang="en-US"/>
        </a:p>
      </dgm:t>
    </dgm:pt>
    <dgm:pt modelId="{BB1B864A-6F9E-4567-A74F-FDAA2410B342}" type="pres">
      <dgm:prSet presAssocID="{25E4E9AC-1988-49ED-8667-F95D85D80958}" presName="parentText" presStyleLbl="node1" presStyleIdx="1" presStyleCnt="3">
        <dgm:presLayoutVars>
          <dgm:chMax val="0"/>
          <dgm:bulletEnabled val="1"/>
        </dgm:presLayoutVars>
      </dgm:prSet>
      <dgm:spPr/>
      <dgm:t>
        <a:bodyPr/>
        <a:lstStyle/>
        <a:p>
          <a:endParaRPr kumimoji="1" lang="ja-JP" altLang="en-US"/>
        </a:p>
      </dgm:t>
    </dgm:pt>
    <dgm:pt modelId="{BD87A094-8EAD-4332-A5FE-121F8C58CF1B}" type="pres">
      <dgm:prSet presAssocID="{8C44979E-DAC0-46EB-9510-C14029DBCB69}" presName="spacer" presStyleCnt="0"/>
      <dgm:spPr/>
    </dgm:pt>
    <dgm:pt modelId="{5549DE1A-E70E-4ED0-B28F-4F57F0084459}" type="pres">
      <dgm:prSet presAssocID="{C917221F-290F-4C88-AFBA-0B29180C36CE}" presName="parentText" presStyleLbl="node1" presStyleIdx="2" presStyleCnt="3">
        <dgm:presLayoutVars>
          <dgm:chMax val="0"/>
          <dgm:bulletEnabled val="1"/>
        </dgm:presLayoutVars>
      </dgm:prSet>
      <dgm:spPr/>
      <dgm:t>
        <a:bodyPr/>
        <a:lstStyle/>
        <a:p>
          <a:endParaRPr kumimoji="1" lang="ja-JP" altLang="en-US"/>
        </a:p>
      </dgm:t>
    </dgm:pt>
    <dgm:pt modelId="{5A54F9D7-09BD-4ED8-856A-5297E659686C}" type="pres">
      <dgm:prSet presAssocID="{C917221F-290F-4C88-AFBA-0B29180C36CE}" presName="childText" presStyleLbl="revTx" presStyleIdx="1" presStyleCnt="2">
        <dgm:presLayoutVars>
          <dgm:bulletEnabled val="1"/>
        </dgm:presLayoutVars>
      </dgm:prSet>
      <dgm:spPr/>
      <dgm:t>
        <a:bodyPr/>
        <a:lstStyle/>
        <a:p>
          <a:endParaRPr kumimoji="1" lang="ja-JP" altLang="en-US"/>
        </a:p>
      </dgm:t>
    </dgm:pt>
  </dgm:ptLst>
  <dgm:cxnLst>
    <dgm:cxn modelId="{1F9C1797-3A12-47D6-823D-5F9B03B89695}" type="presOf" srcId="{C917221F-290F-4C88-AFBA-0B29180C36CE}" destId="{5549DE1A-E70E-4ED0-B28F-4F57F0084459}" srcOrd="0" destOrd="0" presId="urn:microsoft.com/office/officeart/2005/8/layout/vList2"/>
    <dgm:cxn modelId="{3A8A6094-A9C1-4306-AB47-085EC01DF9EF}" srcId="{72C76B76-F900-46C2-8D52-EADE619B59A9}" destId="{8D97A0B3-23FA-4E35-90BF-B55C3E66A490}" srcOrd="0" destOrd="0" parTransId="{17A5CF4D-7AA7-40DD-8E82-54EDDC0DF90D}" sibTransId="{9C265B2A-EC6B-4536-BFE4-9E0BC4B1F6DF}"/>
    <dgm:cxn modelId="{91CB0654-108C-43B7-BECA-694EC4C4D7EF}" type="presOf" srcId="{25E4E9AC-1988-49ED-8667-F95D85D80958}" destId="{BB1B864A-6F9E-4567-A74F-FDAA2410B342}" srcOrd="0" destOrd="0" presId="urn:microsoft.com/office/officeart/2005/8/layout/vList2"/>
    <dgm:cxn modelId="{5E9AF1D0-1F5F-47D2-9BB1-05A397E00217}" type="presOf" srcId="{C32AC3C5-80AE-4AC7-AEA5-6F2405AA0E4B}" destId="{9D633713-804A-4917-9F71-BFE4AF53771E}" srcOrd="0" destOrd="0" presId="urn:microsoft.com/office/officeart/2005/8/layout/vList2"/>
    <dgm:cxn modelId="{439DEF6F-A441-4CDA-BCF5-8375B555EF68}" srcId="{8D97A0B3-23FA-4E35-90BF-B55C3E66A490}" destId="{C32AC3C5-80AE-4AC7-AEA5-6F2405AA0E4B}" srcOrd="0" destOrd="0" parTransId="{06884B67-CFC8-4E29-B4A2-085E0EAE0571}" sibTransId="{DA89F4EB-9BA9-4FCC-8245-F63BD9973237}"/>
    <dgm:cxn modelId="{5FF98F53-A8C2-486A-A73C-021E43AD1659}" type="presOf" srcId="{8D97A0B3-23FA-4E35-90BF-B55C3E66A490}" destId="{ECB38D9E-A10D-4BAB-8FAB-4BB72436F5BE}" srcOrd="0" destOrd="0" presId="urn:microsoft.com/office/officeart/2005/8/layout/vList2"/>
    <dgm:cxn modelId="{86A8C50F-AC8F-4F85-834F-7EBB0113847F}" type="presOf" srcId="{E448D2C5-1E96-4466-B7ED-B153E8349EE1}" destId="{5A54F9D7-09BD-4ED8-856A-5297E659686C}" srcOrd="0" destOrd="0" presId="urn:microsoft.com/office/officeart/2005/8/layout/vList2"/>
    <dgm:cxn modelId="{58267501-1A87-410A-A81E-76E0434F67DE}" type="presOf" srcId="{72C76B76-F900-46C2-8D52-EADE619B59A9}" destId="{0A3667AD-9FCA-4982-9FC5-D8A7AA7A12B7}" srcOrd="0" destOrd="0" presId="urn:microsoft.com/office/officeart/2005/8/layout/vList2"/>
    <dgm:cxn modelId="{DAF24EB5-2C68-4D6E-941C-560277F1C2A9}" srcId="{72C76B76-F900-46C2-8D52-EADE619B59A9}" destId="{25E4E9AC-1988-49ED-8667-F95D85D80958}" srcOrd="1" destOrd="0" parTransId="{A85EF471-0D19-4100-8D74-CA2543819FA3}" sibTransId="{8C44979E-DAC0-46EB-9510-C14029DBCB69}"/>
    <dgm:cxn modelId="{39FCCF1B-B309-4D9F-8C8C-85744ACC8EE1}" srcId="{72C76B76-F900-46C2-8D52-EADE619B59A9}" destId="{C917221F-290F-4C88-AFBA-0B29180C36CE}" srcOrd="2" destOrd="0" parTransId="{EB0FD604-5445-4C1B-B9FC-AA3C2F8C0C66}" sibTransId="{D580C58A-1E05-4667-9CE0-957309454310}"/>
    <dgm:cxn modelId="{6C5F7583-6FDD-409F-A71B-6C9323EB59E7}" srcId="{C917221F-290F-4C88-AFBA-0B29180C36CE}" destId="{E448D2C5-1E96-4466-B7ED-B153E8349EE1}" srcOrd="0" destOrd="0" parTransId="{34280115-9ECE-47C1-9EE0-570424E55BD1}" sibTransId="{9FB58EC7-5821-4A5A-919F-3B6E1089B98A}"/>
    <dgm:cxn modelId="{988132C3-E101-47A1-A77B-0F096CBFFF64}" type="presParOf" srcId="{0A3667AD-9FCA-4982-9FC5-D8A7AA7A12B7}" destId="{ECB38D9E-A10D-4BAB-8FAB-4BB72436F5BE}" srcOrd="0" destOrd="0" presId="urn:microsoft.com/office/officeart/2005/8/layout/vList2"/>
    <dgm:cxn modelId="{7C4BFD33-0995-47D9-92D5-4BEF1138C64A}" type="presParOf" srcId="{0A3667AD-9FCA-4982-9FC5-D8A7AA7A12B7}" destId="{9D633713-804A-4917-9F71-BFE4AF53771E}" srcOrd="1" destOrd="0" presId="urn:microsoft.com/office/officeart/2005/8/layout/vList2"/>
    <dgm:cxn modelId="{BD137DD0-AC1C-4D96-BEE1-4F8EFB4865B0}" type="presParOf" srcId="{0A3667AD-9FCA-4982-9FC5-D8A7AA7A12B7}" destId="{BB1B864A-6F9E-4567-A74F-FDAA2410B342}" srcOrd="2" destOrd="0" presId="urn:microsoft.com/office/officeart/2005/8/layout/vList2"/>
    <dgm:cxn modelId="{9629378B-8496-4A85-A73A-952039FC7255}" type="presParOf" srcId="{0A3667AD-9FCA-4982-9FC5-D8A7AA7A12B7}" destId="{BD87A094-8EAD-4332-A5FE-121F8C58CF1B}" srcOrd="3" destOrd="0" presId="urn:microsoft.com/office/officeart/2005/8/layout/vList2"/>
    <dgm:cxn modelId="{11093422-D229-4BB8-B3B6-146B48FE263D}" type="presParOf" srcId="{0A3667AD-9FCA-4982-9FC5-D8A7AA7A12B7}" destId="{5549DE1A-E70E-4ED0-B28F-4F57F0084459}" srcOrd="4" destOrd="0" presId="urn:microsoft.com/office/officeart/2005/8/layout/vList2"/>
    <dgm:cxn modelId="{6A072E4E-C1B4-4E7E-8923-CD444202D480}" type="presParOf" srcId="{0A3667AD-9FCA-4982-9FC5-D8A7AA7A12B7}" destId="{5A54F9D7-09BD-4ED8-856A-5297E659686C}" srcOrd="5"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C6132137-8C26-4B78-B076-FE94F7736F23}"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kumimoji="1" lang="ja-JP" altLang="en-US"/>
        </a:p>
      </dgm:t>
    </dgm:pt>
    <dgm:pt modelId="{652F7104-8BD5-4C72-A291-A6F7ADE7C650}">
      <dgm:prSet/>
      <dgm:spPr/>
      <dgm:t>
        <a:bodyPr/>
        <a:lstStyle/>
        <a:p>
          <a:pPr rtl="0"/>
          <a:r>
            <a:rPr kumimoji="1" lang="en-US" dirty="0" smtClean="0"/>
            <a:t>NPO</a:t>
          </a:r>
          <a:r>
            <a:rPr kumimoji="1" lang="ja-JP" dirty="0" smtClean="0"/>
            <a:t>（特定非営利活動法人）は利益を求めない活動をしている立派な法人です</a:t>
          </a:r>
          <a:endParaRPr kumimoji="1" lang="en-US" dirty="0"/>
        </a:p>
      </dgm:t>
    </dgm:pt>
    <dgm:pt modelId="{55E5BDDE-9A6A-44A2-8E7D-CB07615C0541}" type="parTrans" cxnId="{294E79B5-5253-4D11-80BA-EF694C13F56F}">
      <dgm:prSet/>
      <dgm:spPr/>
      <dgm:t>
        <a:bodyPr/>
        <a:lstStyle/>
        <a:p>
          <a:endParaRPr kumimoji="1" lang="ja-JP" altLang="en-US"/>
        </a:p>
      </dgm:t>
    </dgm:pt>
    <dgm:pt modelId="{658D271B-A7CB-4494-9275-FC4DA1CCE9C1}" type="sibTrans" cxnId="{294E79B5-5253-4D11-80BA-EF694C13F56F}">
      <dgm:prSet/>
      <dgm:spPr/>
      <dgm:t>
        <a:bodyPr/>
        <a:lstStyle/>
        <a:p>
          <a:endParaRPr kumimoji="1" lang="ja-JP" altLang="en-US"/>
        </a:p>
      </dgm:t>
    </dgm:pt>
    <dgm:pt modelId="{E1BAB666-3C4F-4D2C-8E92-6A82C35E793B}">
      <dgm:prSet/>
      <dgm:spPr/>
      <dgm:t>
        <a:bodyPr/>
        <a:lstStyle/>
        <a:p>
          <a:pPr rtl="0"/>
          <a:r>
            <a:rPr kumimoji="1" lang="en-US" dirty="0" err="1" smtClean="0"/>
            <a:t>Seasar</a:t>
          </a:r>
          <a:r>
            <a:rPr kumimoji="1" lang="ja-JP" dirty="0" smtClean="0"/>
            <a:t>ファウンデーション→オープンソース開発コミュニティの運営支援</a:t>
          </a:r>
          <a:endParaRPr kumimoji="1" lang="en-US" dirty="0"/>
        </a:p>
      </dgm:t>
    </dgm:pt>
    <dgm:pt modelId="{6DE33119-7B26-4197-A1A4-53BD30E69D26}" type="parTrans" cxnId="{3A1B5460-D45C-4D84-A413-B3F9A31B09DA}">
      <dgm:prSet/>
      <dgm:spPr/>
      <dgm:t>
        <a:bodyPr/>
        <a:lstStyle/>
        <a:p>
          <a:endParaRPr kumimoji="1" lang="ja-JP" altLang="en-US"/>
        </a:p>
      </dgm:t>
    </dgm:pt>
    <dgm:pt modelId="{95F60E5E-DB50-4A7E-9939-B7264FD8B1B5}" type="sibTrans" cxnId="{3A1B5460-D45C-4D84-A413-B3F9A31B09DA}">
      <dgm:prSet/>
      <dgm:spPr/>
      <dgm:t>
        <a:bodyPr/>
        <a:lstStyle/>
        <a:p>
          <a:endParaRPr kumimoji="1" lang="ja-JP" altLang="en-US"/>
        </a:p>
      </dgm:t>
    </dgm:pt>
    <dgm:pt modelId="{2800960C-576E-42C9-B5E8-6BF14294C9BD}">
      <dgm:prSet/>
      <dgm:spPr/>
      <dgm:t>
        <a:bodyPr/>
        <a:lstStyle/>
        <a:p>
          <a:pPr rtl="0"/>
          <a:r>
            <a:rPr kumimoji="1" lang="ja-JP" dirty="0" smtClean="0"/>
            <a:t>アイネタジャパン→技術者コミュニティ全般の活動支援</a:t>
          </a:r>
          <a:endParaRPr kumimoji="1" lang="en-US" dirty="0"/>
        </a:p>
      </dgm:t>
    </dgm:pt>
    <dgm:pt modelId="{129B5112-7E32-4230-A16E-AD96379017A0}" type="parTrans" cxnId="{2370D2C5-1904-4BBE-825A-69DFAE449864}">
      <dgm:prSet/>
      <dgm:spPr/>
      <dgm:t>
        <a:bodyPr/>
        <a:lstStyle/>
        <a:p>
          <a:endParaRPr kumimoji="1" lang="ja-JP" altLang="en-US"/>
        </a:p>
      </dgm:t>
    </dgm:pt>
    <dgm:pt modelId="{FB33C042-0740-4CF2-9BE7-78634ED219BB}" type="sibTrans" cxnId="{2370D2C5-1904-4BBE-825A-69DFAE449864}">
      <dgm:prSet/>
      <dgm:spPr/>
      <dgm:t>
        <a:bodyPr/>
        <a:lstStyle/>
        <a:p>
          <a:endParaRPr kumimoji="1" lang="ja-JP" altLang="en-US"/>
        </a:p>
      </dgm:t>
    </dgm:pt>
    <dgm:pt modelId="{793BE29D-2E66-466F-AA4B-0CA7B8788DD4}">
      <dgm:prSet/>
      <dgm:spPr/>
      <dgm:t>
        <a:bodyPr/>
        <a:lstStyle/>
        <a:p>
          <a:pPr rtl="0"/>
          <a:r>
            <a:rPr kumimoji="1" lang="ja-JP" dirty="0" smtClean="0"/>
            <a:t>技術者のコミュニティ活動を活発化させるにはどうしたらいいかを常に考えています。</a:t>
          </a:r>
          <a:endParaRPr lang="ja-JP" dirty="0"/>
        </a:p>
      </dgm:t>
    </dgm:pt>
    <dgm:pt modelId="{388302E6-7DB9-498F-9D91-682DA7358E9A}" type="parTrans" cxnId="{49FA0102-B6C5-45E0-843F-F9FD817D74A1}">
      <dgm:prSet/>
      <dgm:spPr/>
      <dgm:t>
        <a:bodyPr/>
        <a:lstStyle/>
        <a:p>
          <a:endParaRPr kumimoji="1" lang="ja-JP" altLang="en-US"/>
        </a:p>
      </dgm:t>
    </dgm:pt>
    <dgm:pt modelId="{F9A187DB-9612-49E8-8FD0-CAE7C8B9DB14}" type="sibTrans" cxnId="{49FA0102-B6C5-45E0-843F-F9FD817D74A1}">
      <dgm:prSet/>
      <dgm:spPr/>
      <dgm:t>
        <a:bodyPr/>
        <a:lstStyle/>
        <a:p>
          <a:endParaRPr kumimoji="1" lang="ja-JP" altLang="en-US"/>
        </a:p>
      </dgm:t>
    </dgm:pt>
    <dgm:pt modelId="{842C5358-4AF1-460D-A733-48FF6428FAB0}" type="pres">
      <dgm:prSet presAssocID="{C6132137-8C26-4B78-B076-FE94F7736F23}" presName="linear" presStyleCnt="0">
        <dgm:presLayoutVars>
          <dgm:animLvl val="lvl"/>
          <dgm:resizeHandles val="exact"/>
        </dgm:presLayoutVars>
      </dgm:prSet>
      <dgm:spPr/>
    </dgm:pt>
    <dgm:pt modelId="{45859657-7448-43FB-8347-3768A1AAB279}" type="pres">
      <dgm:prSet presAssocID="{652F7104-8BD5-4C72-A291-A6F7ADE7C650}" presName="parentText" presStyleLbl="node1" presStyleIdx="0" presStyleCnt="4">
        <dgm:presLayoutVars>
          <dgm:chMax val="0"/>
          <dgm:bulletEnabled val="1"/>
        </dgm:presLayoutVars>
      </dgm:prSet>
      <dgm:spPr/>
    </dgm:pt>
    <dgm:pt modelId="{F2BD84E8-3861-492C-882C-D27D18D84A58}" type="pres">
      <dgm:prSet presAssocID="{658D271B-A7CB-4494-9275-FC4DA1CCE9C1}" presName="spacer" presStyleCnt="0"/>
      <dgm:spPr/>
    </dgm:pt>
    <dgm:pt modelId="{24626207-263E-4049-BEAF-80591D682513}" type="pres">
      <dgm:prSet presAssocID="{E1BAB666-3C4F-4D2C-8E92-6A82C35E793B}" presName="parentText" presStyleLbl="node1" presStyleIdx="1" presStyleCnt="4">
        <dgm:presLayoutVars>
          <dgm:chMax val="0"/>
          <dgm:bulletEnabled val="1"/>
        </dgm:presLayoutVars>
      </dgm:prSet>
      <dgm:spPr/>
    </dgm:pt>
    <dgm:pt modelId="{35EC1270-39D9-41ED-A701-326F4C041B30}" type="pres">
      <dgm:prSet presAssocID="{95F60E5E-DB50-4A7E-9939-B7264FD8B1B5}" presName="spacer" presStyleCnt="0"/>
      <dgm:spPr/>
    </dgm:pt>
    <dgm:pt modelId="{3348ED8C-4B23-4E97-B0E1-8EDB3D247B4C}" type="pres">
      <dgm:prSet presAssocID="{2800960C-576E-42C9-B5E8-6BF14294C9BD}" presName="parentText" presStyleLbl="node1" presStyleIdx="2" presStyleCnt="4">
        <dgm:presLayoutVars>
          <dgm:chMax val="0"/>
          <dgm:bulletEnabled val="1"/>
        </dgm:presLayoutVars>
      </dgm:prSet>
      <dgm:spPr/>
    </dgm:pt>
    <dgm:pt modelId="{E95AE394-32B2-483A-9BE8-E498C4E24BE7}" type="pres">
      <dgm:prSet presAssocID="{FB33C042-0740-4CF2-9BE7-78634ED219BB}" presName="spacer" presStyleCnt="0"/>
      <dgm:spPr/>
    </dgm:pt>
    <dgm:pt modelId="{114D21DE-2ED2-4AFA-8455-B556EA9953C0}" type="pres">
      <dgm:prSet presAssocID="{793BE29D-2E66-466F-AA4B-0CA7B8788DD4}" presName="parentText" presStyleLbl="node1" presStyleIdx="3" presStyleCnt="4">
        <dgm:presLayoutVars>
          <dgm:chMax val="0"/>
          <dgm:bulletEnabled val="1"/>
        </dgm:presLayoutVars>
      </dgm:prSet>
      <dgm:spPr/>
    </dgm:pt>
  </dgm:ptLst>
  <dgm:cxnLst>
    <dgm:cxn modelId="{391B322E-806E-4D76-9407-C9B1C7E5123F}" type="presOf" srcId="{E1BAB666-3C4F-4D2C-8E92-6A82C35E793B}" destId="{24626207-263E-4049-BEAF-80591D682513}" srcOrd="0" destOrd="0" presId="urn:microsoft.com/office/officeart/2005/8/layout/vList2"/>
    <dgm:cxn modelId="{294E79B5-5253-4D11-80BA-EF694C13F56F}" srcId="{C6132137-8C26-4B78-B076-FE94F7736F23}" destId="{652F7104-8BD5-4C72-A291-A6F7ADE7C650}" srcOrd="0" destOrd="0" parTransId="{55E5BDDE-9A6A-44A2-8E7D-CB07615C0541}" sibTransId="{658D271B-A7CB-4494-9275-FC4DA1CCE9C1}"/>
    <dgm:cxn modelId="{BA18C684-E53A-450D-B114-F33F1B1CE2D0}" type="presOf" srcId="{793BE29D-2E66-466F-AA4B-0CA7B8788DD4}" destId="{114D21DE-2ED2-4AFA-8455-B556EA9953C0}" srcOrd="0" destOrd="0" presId="urn:microsoft.com/office/officeart/2005/8/layout/vList2"/>
    <dgm:cxn modelId="{3A83D34F-B685-4BBC-A14A-E7609D436276}" type="presOf" srcId="{2800960C-576E-42C9-B5E8-6BF14294C9BD}" destId="{3348ED8C-4B23-4E97-B0E1-8EDB3D247B4C}" srcOrd="0" destOrd="0" presId="urn:microsoft.com/office/officeart/2005/8/layout/vList2"/>
    <dgm:cxn modelId="{358F20B8-01B4-4A09-BBC2-8AEAE79F5E43}" type="presOf" srcId="{652F7104-8BD5-4C72-A291-A6F7ADE7C650}" destId="{45859657-7448-43FB-8347-3768A1AAB279}" srcOrd="0" destOrd="0" presId="urn:microsoft.com/office/officeart/2005/8/layout/vList2"/>
    <dgm:cxn modelId="{49FA0102-B6C5-45E0-843F-F9FD817D74A1}" srcId="{C6132137-8C26-4B78-B076-FE94F7736F23}" destId="{793BE29D-2E66-466F-AA4B-0CA7B8788DD4}" srcOrd="3" destOrd="0" parTransId="{388302E6-7DB9-498F-9D91-682DA7358E9A}" sibTransId="{F9A187DB-9612-49E8-8FD0-CAE7C8B9DB14}"/>
    <dgm:cxn modelId="{3A1B5460-D45C-4D84-A413-B3F9A31B09DA}" srcId="{C6132137-8C26-4B78-B076-FE94F7736F23}" destId="{E1BAB666-3C4F-4D2C-8E92-6A82C35E793B}" srcOrd="1" destOrd="0" parTransId="{6DE33119-7B26-4197-A1A4-53BD30E69D26}" sibTransId="{95F60E5E-DB50-4A7E-9939-B7264FD8B1B5}"/>
    <dgm:cxn modelId="{2370D2C5-1904-4BBE-825A-69DFAE449864}" srcId="{C6132137-8C26-4B78-B076-FE94F7736F23}" destId="{2800960C-576E-42C9-B5E8-6BF14294C9BD}" srcOrd="2" destOrd="0" parTransId="{129B5112-7E32-4230-A16E-AD96379017A0}" sibTransId="{FB33C042-0740-4CF2-9BE7-78634ED219BB}"/>
    <dgm:cxn modelId="{52144FF3-A13E-43E0-9163-A5D85B984698}" type="presOf" srcId="{C6132137-8C26-4B78-B076-FE94F7736F23}" destId="{842C5358-4AF1-460D-A733-48FF6428FAB0}" srcOrd="0" destOrd="0" presId="urn:microsoft.com/office/officeart/2005/8/layout/vList2"/>
    <dgm:cxn modelId="{2084D464-61C9-4C1C-B717-4D4BF9B185E5}" type="presParOf" srcId="{842C5358-4AF1-460D-A733-48FF6428FAB0}" destId="{45859657-7448-43FB-8347-3768A1AAB279}" srcOrd="0" destOrd="0" presId="urn:microsoft.com/office/officeart/2005/8/layout/vList2"/>
    <dgm:cxn modelId="{6CF6DF21-5DA1-4B29-ABD0-B38E772E642D}" type="presParOf" srcId="{842C5358-4AF1-460D-A733-48FF6428FAB0}" destId="{F2BD84E8-3861-492C-882C-D27D18D84A58}" srcOrd="1" destOrd="0" presId="urn:microsoft.com/office/officeart/2005/8/layout/vList2"/>
    <dgm:cxn modelId="{C6F4C622-C26B-4E51-BD7D-6E8569C72BE3}" type="presParOf" srcId="{842C5358-4AF1-460D-A733-48FF6428FAB0}" destId="{24626207-263E-4049-BEAF-80591D682513}" srcOrd="2" destOrd="0" presId="urn:microsoft.com/office/officeart/2005/8/layout/vList2"/>
    <dgm:cxn modelId="{F3A7B724-A5C2-48FB-BBC0-CB6FAFA9CB13}" type="presParOf" srcId="{842C5358-4AF1-460D-A733-48FF6428FAB0}" destId="{35EC1270-39D9-41ED-A701-326F4C041B30}" srcOrd="3" destOrd="0" presId="urn:microsoft.com/office/officeart/2005/8/layout/vList2"/>
    <dgm:cxn modelId="{682D8E56-7A28-4419-9390-F2577C5FDDEE}" type="presParOf" srcId="{842C5358-4AF1-460D-A733-48FF6428FAB0}" destId="{3348ED8C-4B23-4E97-B0E1-8EDB3D247B4C}" srcOrd="4" destOrd="0" presId="urn:microsoft.com/office/officeart/2005/8/layout/vList2"/>
    <dgm:cxn modelId="{A9B48A0A-6C10-4089-8EE8-5EAC7E8939C7}" type="presParOf" srcId="{842C5358-4AF1-460D-A733-48FF6428FAB0}" destId="{E95AE394-32B2-483A-9BE8-E498C4E24BE7}" srcOrd="5" destOrd="0" presId="urn:microsoft.com/office/officeart/2005/8/layout/vList2"/>
    <dgm:cxn modelId="{70D78669-4288-4209-96C4-CAA0F199D49B}" type="presParOf" srcId="{842C5358-4AF1-460D-A733-48FF6428FAB0}" destId="{114D21DE-2ED2-4AFA-8455-B556EA9953C0}" srcOrd="6" destOrd="0" presId="urn:microsoft.com/office/officeart/2005/8/layout/vList2"/>
  </dgm:cxnLst>
  <dgm:bg/>
  <dgm:whole/>
</dgm:dataModel>
</file>

<file path=ppt/diagrams/data20.xml><?xml version="1.0" encoding="utf-8"?>
<dgm:dataModel xmlns:dgm="http://schemas.openxmlformats.org/drawingml/2006/diagram" xmlns:a="http://schemas.openxmlformats.org/drawingml/2006/main">
  <dgm:ptLst>
    <dgm:pt modelId="{FFA6ABA4-8593-4845-961E-4B26927D02E4}"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kumimoji="1" lang="ja-JP" altLang="en-US"/>
        </a:p>
      </dgm:t>
    </dgm:pt>
    <dgm:pt modelId="{D1C56912-39F9-4E81-A35A-5DD00CD1C7CE}">
      <dgm:prSet/>
      <dgm:spPr/>
      <dgm:t>
        <a:bodyPr/>
        <a:lstStyle/>
        <a:p>
          <a:pPr rtl="0"/>
          <a:r>
            <a:rPr kumimoji="1" lang="ja-JP" dirty="0" smtClean="0"/>
            <a:t>仕込み</a:t>
          </a:r>
          <a:r>
            <a:rPr kumimoji="1" lang="en-US" dirty="0" smtClean="0"/>
            <a:t>8</a:t>
          </a:r>
          <a:r>
            <a:rPr kumimoji="1" lang="ja-JP" dirty="0" smtClean="0"/>
            <a:t>割、当日</a:t>
          </a:r>
          <a:r>
            <a:rPr kumimoji="1" lang="en-US" dirty="0" smtClean="0"/>
            <a:t>2</a:t>
          </a:r>
          <a:r>
            <a:rPr kumimoji="1" lang="ja-JP" dirty="0" smtClean="0"/>
            <a:t>割</a:t>
          </a:r>
          <a:endParaRPr kumimoji="1" lang="en-US" dirty="0"/>
        </a:p>
      </dgm:t>
    </dgm:pt>
    <dgm:pt modelId="{A4D4C767-D5E0-47C4-9DCD-1328EAC14DB9}" type="parTrans" cxnId="{0174FD75-64F3-4C5B-A9AA-490EA2198954}">
      <dgm:prSet/>
      <dgm:spPr/>
      <dgm:t>
        <a:bodyPr/>
        <a:lstStyle/>
        <a:p>
          <a:endParaRPr kumimoji="1" lang="ja-JP" altLang="en-US"/>
        </a:p>
      </dgm:t>
    </dgm:pt>
    <dgm:pt modelId="{DACFCEC7-44CF-4155-BD2F-495F5892AC23}" type="sibTrans" cxnId="{0174FD75-64F3-4C5B-A9AA-490EA2198954}">
      <dgm:prSet/>
      <dgm:spPr/>
      <dgm:t>
        <a:bodyPr/>
        <a:lstStyle/>
        <a:p>
          <a:endParaRPr kumimoji="1" lang="ja-JP" altLang="en-US"/>
        </a:p>
      </dgm:t>
    </dgm:pt>
    <dgm:pt modelId="{77658F4D-D0AE-44F6-8DE0-A018F69D96F1}">
      <dgm:prSet/>
      <dgm:spPr/>
      <dgm:t>
        <a:bodyPr/>
        <a:lstStyle/>
        <a:p>
          <a:pPr rtl="0"/>
          <a:r>
            <a:rPr kumimoji="1" lang="ja-JP" dirty="0" smtClean="0"/>
            <a:t>とにかく懇親会で大赤字のでないように気をつける</a:t>
          </a:r>
          <a:endParaRPr kumimoji="1" lang="en-US" dirty="0"/>
        </a:p>
      </dgm:t>
    </dgm:pt>
    <dgm:pt modelId="{CDC58AC6-CCCB-49A9-9F3F-983A9D481A1A}" type="parTrans" cxnId="{939C387A-1417-42A6-AF54-97CD12D03545}">
      <dgm:prSet/>
      <dgm:spPr/>
      <dgm:t>
        <a:bodyPr/>
        <a:lstStyle/>
        <a:p>
          <a:endParaRPr kumimoji="1" lang="ja-JP" altLang="en-US"/>
        </a:p>
      </dgm:t>
    </dgm:pt>
    <dgm:pt modelId="{7507E3E3-E465-4750-9DE7-957CAAD0A5D8}" type="sibTrans" cxnId="{939C387A-1417-42A6-AF54-97CD12D03545}">
      <dgm:prSet/>
      <dgm:spPr/>
      <dgm:t>
        <a:bodyPr/>
        <a:lstStyle/>
        <a:p>
          <a:endParaRPr kumimoji="1" lang="ja-JP" altLang="en-US"/>
        </a:p>
      </dgm:t>
    </dgm:pt>
    <dgm:pt modelId="{BA3065FC-7619-4BAF-BF14-5B729415A5F0}">
      <dgm:prSet/>
      <dgm:spPr/>
      <dgm:t>
        <a:bodyPr/>
        <a:lstStyle/>
        <a:p>
          <a:pPr rtl="0"/>
          <a:r>
            <a:rPr kumimoji="1" lang="en-US" dirty="0" smtClean="0"/>
            <a:t>4</a:t>
          </a:r>
          <a:r>
            <a:rPr kumimoji="1" lang="ja-JP" dirty="0" smtClean="0"/>
            <a:t>人欠けて</a:t>
          </a:r>
          <a:r>
            <a:rPr kumimoji="1" lang="en-US" dirty="0" smtClean="0"/>
            <a:t>16000</a:t>
          </a:r>
          <a:r>
            <a:rPr kumimoji="1" lang="ja-JP" dirty="0" smtClean="0"/>
            <a:t>円赤字を出したことがあります</a:t>
          </a:r>
          <a:endParaRPr kumimoji="1" lang="en-US" dirty="0"/>
        </a:p>
      </dgm:t>
    </dgm:pt>
    <dgm:pt modelId="{0CF7FC41-E4DA-41CE-8A31-76C41BB1AFA4}" type="parTrans" cxnId="{E59157EA-7B8A-4E1F-A517-2494A07E66FF}">
      <dgm:prSet/>
      <dgm:spPr/>
      <dgm:t>
        <a:bodyPr/>
        <a:lstStyle/>
        <a:p>
          <a:endParaRPr kumimoji="1" lang="ja-JP" altLang="en-US"/>
        </a:p>
      </dgm:t>
    </dgm:pt>
    <dgm:pt modelId="{0DF293BB-8578-4263-9B87-517B39793CD7}" type="sibTrans" cxnId="{E59157EA-7B8A-4E1F-A517-2494A07E66FF}">
      <dgm:prSet/>
      <dgm:spPr/>
      <dgm:t>
        <a:bodyPr/>
        <a:lstStyle/>
        <a:p>
          <a:endParaRPr kumimoji="1" lang="ja-JP" altLang="en-US"/>
        </a:p>
      </dgm:t>
    </dgm:pt>
    <dgm:pt modelId="{6C0FF704-0B30-4843-89A4-45ABE3A1B78E}">
      <dgm:prSet/>
      <dgm:spPr/>
      <dgm:t>
        <a:bodyPr/>
        <a:lstStyle/>
        <a:p>
          <a:pPr rtl="0"/>
          <a:r>
            <a:rPr kumimoji="1" lang="ja-JP" dirty="0" smtClean="0"/>
            <a:t>継続していく毎に巻き込む人数を増やしていきましょう</a:t>
          </a:r>
          <a:endParaRPr kumimoji="1" lang="en-US" dirty="0"/>
        </a:p>
      </dgm:t>
    </dgm:pt>
    <dgm:pt modelId="{059E3579-41DB-4B4B-9635-A6D6031AA87B}" type="parTrans" cxnId="{2C775AE2-8D8C-4497-B360-74BE1CE08219}">
      <dgm:prSet/>
      <dgm:spPr/>
      <dgm:t>
        <a:bodyPr/>
        <a:lstStyle/>
        <a:p>
          <a:endParaRPr kumimoji="1" lang="ja-JP" altLang="en-US"/>
        </a:p>
      </dgm:t>
    </dgm:pt>
    <dgm:pt modelId="{3EAC14B1-A2BA-444A-B9D4-A89EC1268993}" type="sibTrans" cxnId="{2C775AE2-8D8C-4497-B360-74BE1CE08219}">
      <dgm:prSet/>
      <dgm:spPr/>
      <dgm:t>
        <a:bodyPr/>
        <a:lstStyle/>
        <a:p>
          <a:endParaRPr kumimoji="1" lang="ja-JP" altLang="en-US"/>
        </a:p>
      </dgm:t>
    </dgm:pt>
    <dgm:pt modelId="{27CE4AD7-277D-4029-9488-76EBF780BC19}">
      <dgm:prSet/>
      <dgm:spPr/>
      <dgm:t>
        <a:bodyPr/>
        <a:lstStyle/>
        <a:p>
          <a:pPr rtl="0"/>
          <a:r>
            <a:rPr kumimoji="1" lang="ja-JP" dirty="0" smtClean="0"/>
            <a:t>コミュニティみんなで盛り上げていきましょう。</a:t>
          </a:r>
          <a:endParaRPr kumimoji="1" lang="ja-JP" dirty="0"/>
        </a:p>
      </dgm:t>
    </dgm:pt>
    <dgm:pt modelId="{230F6390-631E-4192-BBC6-A9CAEF213F68}" type="parTrans" cxnId="{DA0AA666-47E2-4520-8262-894590CDA015}">
      <dgm:prSet/>
      <dgm:spPr/>
      <dgm:t>
        <a:bodyPr/>
        <a:lstStyle/>
        <a:p>
          <a:endParaRPr kumimoji="1" lang="ja-JP" altLang="en-US"/>
        </a:p>
      </dgm:t>
    </dgm:pt>
    <dgm:pt modelId="{B8863387-A023-40EC-9FE5-70E051261AF5}" type="sibTrans" cxnId="{DA0AA666-47E2-4520-8262-894590CDA015}">
      <dgm:prSet/>
      <dgm:spPr/>
      <dgm:t>
        <a:bodyPr/>
        <a:lstStyle/>
        <a:p>
          <a:endParaRPr kumimoji="1" lang="ja-JP" altLang="en-US"/>
        </a:p>
      </dgm:t>
    </dgm:pt>
    <dgm:pt modelId="{F89C9165-A72F-4939-8969-01DC28DB3984}" type="pres">
      <dgm:prSet presAssocID="{FFA6ABA4-8593-4845-961E-4B26927D02E4}" presName="linear" presStyleCnt="0">
        <dgm:presLayoutVars>
          <dgm:animLvl val="lvl"/>
          <dgm:resizeHandles val="exact"/>
        </dgm:presLayoutVars>
      </dgm:prSet>
      <dgm:spPr/>
      <dgm:t>
        <a:bodyPr/>
        <a:lstStyle/>
        <a:p>
          <a:endParaRPr kumimoji="1" lang="ja-JP" altLang="en-US"/>
        </a:p>
      </dgm:t>
    </dgm:pt>
    <dgm:pt modelId="{0EC1CA7F-2820-4B8F-974D-87B198880B84}" type="pres">
      <dgm:prSet presAssocID="{D1C56912-39F9-4E81-A35A-5DD00CD1C7CE}" presName="parentText" presStyleLbl="node1" presStyleIdx="0" presStyleCnt="4">
        <dgm:presLayoutVars>
          <dgm:chMax val="0"/>
          <dgm:bulletEnabled val="1"/>
        </dgm:presLayoutVars>
      </dgm:prSet>
      <dgm:spPr/>
      <dgm:t>
        <a:bodyPr/>
        <a:lstStyle/>
        <a:p>
          <a:endParaRPr kumimoji="1" lang="ja-JP" altLang="en-US"/>
        </a:p>
      </dgm:t>
    </dgm:pt>
    <dgm:pt modelId="{7E54D46E-DF3E-4962-936C-8D0A565A296C}" type="pres">
      <dgm:prSet presAssocID="{DACFCEC7-44CF-4155-BD2F-495F5892AC23}" presName="spacer" presStyleCnt="0"/>
      <dgm:spPr/>
    </dgm:pt>
    <dgm:pt modelId="{24BCFBC0-6B0E-4468-9DB1-DEE141ABECC6}" type="pres">
      <dgm:prSet presAssocID="{77658F4D-D0AE-44F6-8DE0-A018F69D96F1}" presName="parentText" presStyleLbl="node1" presStyleIdx="1" presStyleCnt="4">
        <dgm:presLayoutVars>
          <dgm:chMax val="0"/>
          <dgm:bulletEnabled val="1"/>
        </dgm:presLayoutVars>
      </dgm:prSet>
      <dgm:spPr/>
      <dgm:t>
        <a:bodyPr/>
        <a:lstStyle/>
        <a:p>
          <a:endParaRPr kumimoji="1" lang="ja-JP" altLang="en-US"/>
        </a:p>
      </dgm:t>
    </dgm:pt>
    <dgm:pt modelId="{780705EA-CB48-4655-B6D0-9CAAC94AE00A}" type="pres">
      <dgm:prSet presAssocID="{77658F4D-D0AE-44F6-8DE0-A018F69D96F1}" presName="childText" presStyleLbl="revTx" presStyleIdx="0" presStyleCnt="1">
        <dgm:presLayoutVars>
          <dgm:bulletEnabled val="1"/>
        </dgm:presLayoutVars>
      </dgm:prSet>
      <dgm:spPr/>
      <dgm:t>
        <a:bodyPr/>
        <a:lstStyle/>
        <a:p>
          <a:endParaRPr kumimoji="1" lang="ja-JP" altLang="en-US"/>
        </a:p>
      </dgm:t>
    </dgm:pt>
    <dgm:pt modelId="{D2FCFF5D-B60B-4FD8-861F-D3F473CECEB3}" type="pres">
      <dgm:prSet presAssocID="{6C0FF704-0B30-4843-89A4-45ABE3A1B78E}" presName="parentText" presStyleLbl="node1" presStyleIdx="2" presStyleCnt="4">
        <dgm:presLayoutVars>
          <dgm:chMax val="0"/>
          <dgm:bulletEnabled val="1"/>
        </dgm:presLayoutVars>
      </dgm:prSet>
      <dgm:spPr/>
      <dgm:t>
        <a:bodyPr/>
        <a:lstStyle/>
        <a:p>
          <a:endParaRPr kumimoji="1" lang="ja-JP" altLang="en-US"/>
        </a:p>
      </dgm:t>
    </dgm:pt>
    <dgm:pt modelId="{6A7FB412-2CF8-49F1-AFBA-2452400E4812}" type="pres">
      <dgm:prSet presAssocID="{3EAC14B1-A2BA-444A-B9D4-A89EC1268993}" presName="spacer" presStyleCnt="0"/>
      <dgm:spPr/>
    </dgm:pt>
    <dgm:pt modelId="{BA4DBE67-21EF-4DF5-A0D0-071404008186}" type="pres">
      <dgm:prSet presAssocID="{27CE4AD7-277D-4029-9488-76EBF780BC19}" presName="parentText" presStyleLbl="node1" presStyleIdx="3" presStyleCnt="4">
        <dgm:presLayoutVars>
          <dgm:chMax val="0"/>
          <dgm:bulletEnabled val="1"/>
        </dgm:presLayoutVars>
      </dgm:prSet>
      <dgm:spPr/>
      <dgm:t>
        <a:bodyPr/>
        <a:lstStyle/>
        <a:p>
          <a:endParaRPr kumimoji="1" lang="ja-JP" altLang="en-US"/>
        </a:p>
      </dgm:t>
    </dgm:pt>
  </dgm:ptLst>
  <dgm:cxnLst>
    <dgm:cxn modelId="{56878D58-740C-4020-856A-BD83B4DE5321}" type="presOf" srcId="{27CE4AD7-277D-4029-9488-76EBF780BC19}" destId="{BA4DBE67-21EF-4DF5-A0D0-071404008186}" srcOrd="0" destOrd="0" presId="urn:microsoft.com/office/officeart/2005/8/layout/vList2"/>
    <dgm:cxn modelId="{73145366-B612-4673-A01A-E204A1DF6A74}" type="presOf" srcId="{77658F4D-D0AE-44F6-8DE0-A018F69D96F1}" destId="{24BCFBC0-6B0E-4468-9DB1-DEE141ABECC6}" srcOrd="0" destOrd="0" presId="urn:microsoft.com/office/officeart/2005/8/layout/vList2"/>
    <dgm:cxn modelId="{98151680-82A0-40E2-8BEB-3473084A163D}" type="presOf" srcId="{D1C56912-39F9-4E81-A35A-5DD00CD1C7CE}" destId="{0EC1CA7F-2820-4B8F-974D-87B198880B84}" srcOrd="0" destOrd="0" presId="urn:microsoft.com/office/officeart/2005/8/layout/vList2"/>
    <dgm:cxn modelId="{E59157EA-7B8A-4E1F-A517-2494A07E66FF}" srcId="{77658F4D-D0AE-44F6-8DE0-A018F69D96F1}" destId="{BA3065FC-7619-4BAF-BF14-5B729415A5F0}" srcOrd="0" destOrd="0" parTransId="{0CF7FC41-E4DA-41CE-8A31-76C41BB1AFA4}" sibTransId="{0DF293BB-8578-4263-9B87-517B39793CD7}"/>
    <dgm:cxn modelId="{9CC5BBC5-5467-4AD7-A6CE-6C53354A12DC}" type="presOf" srcId="{FFA6ABA4-8593-4845-961E-4B26927D02E4}" destId="{F89C9165-A72F-4939-8969-01DC28DB3984}" srcOrd="0" destOrd="0" presId="urn:microsoft.com/office/officeart/2005/8/layout/vList2"/>
    <dgm:cxn modelId="{939C387A-1417-42A6-AF54-97CD12D03545}" srcId="{FFA6ABA4-8593-4845-961E-4B26927D02E4}" destId="{77658F4D-D0AE-44F6-8DE0-A018F69D96F1}" srcOrd="1" destOrd="0" parTransId="{CDC58AC6-CCCB-49A9-9F3F-983A9D481A1A}" sibTransId="{7507E3E3-E465-4750-9DE7-957CAAD0A5D8}"/>
    <dgm:cxn modelId="{09985CEF-3FEE-4956-B15A-151A12B926A7}" type="presOf" srcId="{BA3065FC-7619-4BAF-BF14-5B729415A5F0}" destId="{780705EA-CB48-4655-B6D0-9CAAC94AE00A}" srcOrd="0" destOrd="0" presId="urn:microsoft.com/office/officeart/2005/8/layout/vList2"/>
    <dgm:cxn modelId="{E5F5D011-2137-4479-A07E-D039C424F6CE}" type="presOf" srcId="{6C0FF704-0B30-4843-89A4-45ABE3A1B78E}" destId="{D2FCFF5D-B60B-4FD8-861F-D3F473CECEB3}" srcOrd="0" destOrd="0" presId="urn:microsoft.com/office/officeart/2005/8/layout/vList2"/>
    <dgm:cxn modelId="{0174FD75-64F3-4C5B-A9AA-490EA2198954}" srcId="{FFA6ABA4-8593-4845-961E-4B26927D02E4}" destId="{D1C56912-39F9-4E81-A35A-5DD00CD1C7CE}" srcOrd="0" destOrd="0" parTransId="{A4D4C767-D5E0-47C4-9DCD-1328EAC14DB9}" sibTransId="{DACFCEC7-44CF-4155-BD2F-495F5892AC23}"/>
    <dgm:cxn modelId="{2C775AE2-8D8C-4497-B360-74BE1CE08219}" srcId="{FFA6ABA4-8593-4845-961E-4B26927D02E4}" destId="{6C0FF704-0B30-4843-89A4-45ABE3A1B78E}" srcOrd="2" destOrd="0" parTransId="{059E3579-41DB-4B4B-9635-A6D6031AA87B}" sibTransId="{3EAC14B1-A2BA-444A-B9D4-A89EC1268993}"/>
    <dgm:cxn modelId="{DA0AA666-47E2-4520-8262-894590CDA015}" srcId="{FFA6ABA4-8593-4845-961E-4B26927D02E4}" destId="{27CE4AD7-277D-4029-9488-76EBF780BC19}" srcOrd="3" destOrd="0" parTransId="{230F6390-631E-4192-BBC6-A9CAEF213F68}" sibTransId="{B8863387-A023-40EC-9FE5-70E051261AF5}"/>
    <dgm:cxn modelId="{7E3BB924-BCA1-4D2D-8767-E8F78C37019B}" type="presParOf" srcId="{F89C9165-A72F-4939-8969-01DC28DB3984}" destId="{0EC1CA7F-2820-4B8F-974D-87B198880B84}" srcOrd="0" destOrd="0" presId="urn:microsoft.com/office/officeart/2005/8/layout/vList2"/>
    <dgm:cxn modelId="{B8CFE549-37F2-4670-9B16-0938C136056E}" type="presParOf" srcId="{F89C9165-A72F-4939-8969-01DC28DB3984}" destId="{7E54D46E-DF3E-4962-936C-8D0A565A296C}" srcOrd="1" destOrd="0" presId="urn:microsoft.com/office/officeart/2005/8/layout/vList2"/>
    <dgm:cxn modelId="{3D4E45CF-8F99-42DC-85F4-B4E4B3CE3CB1}" type="presParOf" srcId="{F89C9165-A72F-4939-8969-01DC28DB3984}" destId="{24BCFBC0-6B0E-4468-9DB1-DEE141ABECC6}" srcOrd="2" destOrd="0" presId="urn:microsoft.com/office/officeart/2005/8/layout/vList2"/>
    <dgm:cxn modelId="{C9ED084F-4A3D-459A-85EE-080996F15278}" type="presParOf" srcId="{F89C9165-A72F-4939-8969-01DC28DB3984}" destId="{780705EA-CB48-4655-B6D0-9CAAC94AE00A}" srcOrd="3" destOrd="0" presId="urn:microsoft.com/office/officeart/2005/8/layout/vList2"/>
    <dgm:cxn modelId="{0DADE022-5E1C-4CCC-A4AA-7416D22BD971}" type="presParOf" srcId="{F89C9165-A72F-4939-8969-01DC28DB3984}" destId="{D2FCFF5D-B60B-4FD8-861F-D3F473CECEB3}" srcOrd="4" destOrd="0" presId="urn:microsoft.com/office/officeart/2005/8/layout/vList2"/>
    <dgm:cxn modelId="{44CD6B14-523C-4883-B664-9AC024311980}" type="presParOf" srcId="{F89C9165-A72F-4939-8969-01DC28DB3984}" destId="{6A7FB412-2CF8-49F1-AFBA-2452400E4812}" srcOrd="5" destOrd="0" presId="urn:microsoft.com/office/officeart/2005/8/layout/vList2"/>
    <dgm:cxn modelId="{2D3369C7-7C86-44D7-B44C-3198E06798D1}" type="presParOf" srcId="{F89C9165-A72F-4939-8969-01DC28DB3984}" destId="{BA4DBE67-21EF-4DF5-A0D0-071404008186}" srcOrd="6"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2B5B0B40-A9AD-4D57-921D-EC4BCCEF188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kumimoji="1" lang="ja-JP" altLang="en-US"/>
        </a:p>
      </dgm:t>
    </dgm:pt>
    <dgm:pt modelId="{654475AE-70DC-4E27-8248-68C3AF6C1B15}">
      <dgm:prSet/>
      <dgm:spPr/>
      <dgm:t>
        <a:bodyPr/>
        <a:lstStyle/>
        <a:p>
          <a:pPr rtl="0"/>
          <a:r>
            <a:rPr kumimoji="1" lang="ja-JP" dirty="0" smtClean="0"/>
            <a:t>発生</a:t>
          </a:r>
          <a:r>
            <a:rPr kumimoji="1" lang="ja-JP" altLang="en-US" dirty="0" smtClean="0"/>
            <a:t>：</a:t>
          </a:r>
          <a:r>
            <a:rPr kumimoji="1" lang="en-US" dirty="0" smtClean="0"/>
            <a:t>2005</a:t>
          </a:r>
          <a:r>
            <a:rPr kumimoji="1" lang="ja-JP" dirty="0" smtClean="0"/>
            <a:t>年</a:t>
          </a:r>
          <a:r>
            <a:rPr kumimoji="1" lang="en-US" dirty="0" smtClean="0"/>
            <a:t>01</a:t>
          </a:r>
          <a:r>
            <a:rPr kumimoji="1" lang="ja-JP" dirty="0" smtClean="0"/>
            <a:t>月</a:t>
          </a:r>
          <a:r>
            <a:rPr kumimoji="1" lang="en-US" dirty="0" smtClean="0"/>
            <a:t>13</a:t>
          </a:r>
          <a:r>
            <a:rPr kumimoji="1" lang="ja-JP" dirty="0" smtClean="0"/>
            <a:t>日</a:t>
          </a:r>
          <a:endParaRPr kumimoji="1" lang="en-US" dirty="0"/>
        </a:p>
      </dgm:t>
    </dgm:pt>
    <dgm:pt modelId="{33F0159B-CEAA-4A63-8FCD-611CA82ACFEB}" type="parTrans" cxnId="{C3DCC042-DD4E-4B8C-9D77-AA5E4BB614CF}">
      <dgm:prSet/>
      <dgm:spPr/>
      <dgm:t>
        <a:bodyPr/>
        <a:lstStyle/>
        <a:p>
          <a:endParaRPr kumimoji="1" lang="ja-JP" altLang="en-US"/>
        </a:p>
      </dgm:t>
    </dgm:pt>
    <dgm:pt modelId="{21ED0353-A02D-4F26-8328-31F0D29EB703}" type="sibTrans" cxnId="{C3DCC042-DD4E-4B8C-9D77-AA5E4BB614CF}">
      <dgm:prSet/>
      <dgm:spPr/>
      <dgm:t>
        <a:bodyPr/>
        <a:lstStyle/>
        <a:p>
          <a:endParaRPr kumimoji="1" lang="ja-JP" altLang="en-US"/>
        </a:p>
      </dgm:t>
    </dgm:pt>
    <dgm:pt modelId="{97A63D6A-147D-4879-8513-01BAA0F438CA}">
      <dgm:prSet/>
      <dgm:spPr/>
      <dgm:t>
        <a:bodyPr/>
        <a:lstStyle/>
        <a:p>
          <a:pPr rtl="0"/>
          <a:r>
            <a:rPr kumimoji="1" lang="ja-JP" altLang="en-US" dirty="0" smtClean="0"/>
            <a:t>わたし</a:t>
          </a:r>
          <a:r>
            <a:rPr kumimoji="1" lang="ja-JP" dirty="0" smtClean="0"/>
            <a:t>と</a:t>
          </a:r>
          <a:r>
            <a:rPr kumimoji="1" lang="ja-JP" dirty="0" err="1" smtClean="0"/>
            <a:t>じゃんぬ</a:t>
          </a:r>
          <a:r>
            <a:rPr kumimoji="1" lang="ja-JP" dirty="0" smtClean="0"/>
            <a:t>ねっとの</a:t>
          </a:r>
          <a:r>
            <a:rPr kumimoji="1" lang="ja-JP" dirty="0" smtClean="0"/>
            <a:t>間で何かをするというのが動き出した日</a:t>
          </a:r>
          <a:endParaRPr kumimoji="1" lang="en-US" dirty="0"/>
        </a:p>
      </dgm:t>
    </dgm:pt>
    <dgm:pt modelId="{0F10E481-A6BD-4FB7-8E10-3D08578C946D}" type="parTrans" cxnId="{205DD7FE-9A8A-461C-A01B-1BEE8347818B}">
      <dgm:prSet/>
      <dgm:spPr/>
      <dgm:t>
        <a:bodyPr/>
        <a:lstStyle/>
        <a:p>
          <a:endParaRPr kumimoji="1" lang="ja-JP" altLang="en-US"/>
        </a:p>
      </dgm:t>
    </dgm:pt>
    <dgm:pt modelId="{FE0F7222-E1AA-4B6A-BE99-2C8934DC4113}" type="sibTrans" cxnId="{205DD7FE-9A8A-461C-A01B-1BEE8347818B}">
      <dgm:prSet/>
      <dgm:spPr/>
      <dgm:t>
        <a:bodyPr/>
        <a:lstStyle/>
        <a:p>
          <a:endParaRPr kumimoji="1" lang="ja-JP" altLang="en-US"/>
        </a:p>
      </dgm:t>
    </dgm:pt>
    <dgm:pt modelId="{4F57EA0D-C450-484C-944E-846E24C26B48}">
      <dgm:prSet/>
      <dgm:spPr/>
      <dgm:t>
        <a:bodyPr/>
        <a:lstStyle/>
        <a:p>
          <a:pPr rtl="0"/>
          <a:r>
            <a:rPr kumimoji="1" lang="ja-JP" dirty="0" smtClean="0"/>
            <a:t>このとき名前はまだない（実は正式に命名した日が不明）</a:t>
          </a:r>
          <a:endParaRPr kumimoji="1" lang="en-US" dirty="0"/>
        </a:p>
      </dgm:t>
    </dgm:pt>
    <dgm:pt modelId="{C063A5A7-840F-4A1F-A139-AADB20946495}" type="parTrans" cxnId="{A7BD100E-32EA-409F-9FCA-4F6ED3A89AE1}">
      <dgm:prSet/>
      <dgm:spPr/>
      <dgm:t>
        <a:bodyPr/>
        <a:lstStyle/>
        <a:p>
          <a:endParaRPr kumimoji="1" lang="ja-JP" altLang="en-US"/>
        </a:p>
      </dgm:t>
    </dgm:pt>
    <dgm:pt modelId="{3E50390F-AFBE-49E1-B8A0-C0D49720A5EF}" type="sibTrans" cxnId="{A7BD100E-32EA-409F-9FCA-4F6ED3A89AE1}">
      <dgm:prSet/>
      <dgm:spPr/>
      <dgm:t>
        <a:bodyPr/>
        <a:lstStyle/>
        <a:p>
          <a:endParaRPr kumimoji="1" lang="ja-JP" altLang="en-US"/>
        </a:p>
      </dgm:t>
    </dgm:pt>
    <dgm:pt modelId="{CE395FE4-E369-45BC-A845-5BA790FC6AC7}">
      <dgm:prSet/>
      <dgm:spPr/>
      <dgm:t>
        <a:bodyPr/>
        <a:lstStyle/>
        <a:p>
          <a:pPr rtl="0"/>
          <a:r>
            <a:rPr kumimoji="1" lang="ja-JP" dirty="0" smtClean="0"/>
            <a:t>メンバ数</a:t>
          </a:r>
          <a:r>
            <a:rPr kumimoji="1" lang="ja-JP" altLang="en-US" dirty="0" smtClean="0"/>
            <a:t>：</a:t>
          </a:r>
          <a:r>
            <a:rPr kumimoji="1" lang="en-US" dirty="0" smtClean="0"/>
            <a:t>220</a:t>
          </a:r>
          <a:r>
            <a:rPr kumimoji="1" lang="ja-JP" dirty="0" smtClean="0"/>
            <a:t>名</a:t>
          </a:r>
          <a:r>
            <a:rPr kumimoji="1" lang="en-US" dirty="0" smtClean="0"/>
            <a:t>(2008</a:t>
          </a:r>
          <a:r>
            <a:rPr kumimoji="1" lang="ja-JP" dirty="0" smtClean="0"/>
            <a:t>年</a:t>
          </a:r>
          <a:r>
            <a:rPr kumimoji="1" lang="en-US" dirty="0" smtClean="0"/>
            <a:t>09</a:t>
          </a:r>
          <a:r>
            <a:rPr kumimoji="1" lang="ja-JP" dirty="0" smtClean="0"/>
            <a:t>月</a:t>
          </a:r>
          <a:r>
            <a:rPr kumimoji="1" lang="en-US" dirty="0" smtClean="0"/>
            <a:t>04</a:t>
          </a:r>
          <a:r>
            <a:rPr kumimoji="1" lang="ja-JP" dirty="0" smtClean="0"/>
            <a:t>日現在</a:t>
          </a:r>
          <a:r>
            <a:rPr kumimoji="1" lang="en-US" dirty="0" smtClean="0"/>
            <a:t>)</a:t>
          </a:r>
          <a:endParaRPr kumimoji="1" lang="en-US" dirty="0"/>
        </a:p>
      </dgm:t>
    </dgm:pt>
    <dgm:pt modelId="{4735E710-25E5-4DB6-B88F-2465D98496BD}" type="parTrans" cxnId="{2ECF974B-DE7E-4027-A37B-A897218BA734}">
      <dgm:prSet/>
      <dgm:spPr/>
      <dgm:t>
        <a:bodyPr/>
        <a:lstStyle/>
        <a:p>
          <a:endParaRPr kumimoji="1" lang="ja-JP" altLang="en-US"/>
        </a:p>
      </dgm:t>
    </dgm:pt>
    <dgm:pt modelId="{29B1556E-50FA-47EA-A806-4C7469A34DA7}" type="sibTrans" cxnId="{2ECF974B-DE7E-4027-A37B-A897218BA734}">
      <dgm:prSet/>
      <dgm:spPr/>
      <dgm:t>
        <a:bodyPr/>
        <a:lstStyle/>
        <a:p>
          <a:endParaRPr kumimoji="1" lang="ja-JP" altLang="en-US"/>
        </a:p>
      </dgm:t>
    </dgm:pt>
    <dgm:pt modelId="{A489FAA6-F96C-447D-9BE0-2F34637CAF0A}">
      <dgm:prSet/>
      <dgm:spPr/>
      <dgm:t>
        <a:bodyPr/>
        <a:lstStyle/>
        <a:p>
          <a:pPr rtl="0"/>
          <a:r>
            <a:rPr kumimoji="1" lang="ja-JP" dirty="0" smtClean="0"/>
            <a:t>なに</a:t>
          </a:r>
          <a:r>
            <a:rPr kumimoji="1" lang="ja-JP" altLang="en-US" dirty="0" smtClean="0"/>
            <a:t>を</a:t>
          </a:r>
          <a:r>
            <a:rPr kumimoji="1" lang="ja-JP" dirty="0" smtClean="0"/>
            <a:t>やってるの？</a:t>
          </a:r>
          <a:endParaRPr kumimoji="1" lang="en-US" dirty="0"/>
        </a:p>
      </dgm:t>
    </dgm:pt>
    <dgm:pt modelId="{51CA9B2F-0B71-4F59-A6E3-99606132579D}" type="parTrans" cxnId="{4AC687FD-2320-4283-94D7-82FB57439432}">
      <dgm:prSet/>
      <dgm:spPr/>
      <dgm:t>
        <a:bodyPr/>
        <a:lstStyle/>
        <a:p>
          <a:endParaRPr kumimoji="1" lang="ja-JP" altLang="en-US"/>
        </a:p>
      </dgm:t>
    </dgm:pt>
    <dgm:pt modelId="{6EE7AA6C-A00C-4FB4-AC3C-C34028E0BC7F}" type="sibTrans" cxnId="{4AC687FD-2320-4283-94D7-82FB57439432}">
      <dgm:prSet/>
      <dgm:spPr/>
      <dgm:t>
        <a:bodyPr/>
        <a:lstStyle/>
        <a:p>
          <a:endParaRPr kumimoji="1" lang="ja-JP" altLang="en-US"/>
        </a:p>
      </dgm:t>
    </dgm:pt>
    <dgm:pt modelId="{466AE50C-3E3B-4E67-A0E1-51C2BDA468C0}">
      <dgm:prSet/>
      <dgm:spPr/>
      <dgm:t>
        <a:bodyPr/>
        <a:lstStyle/>
        <a:p>
          <a:pPr rtl="0"/>
          <a:r>
            <a:rPr kumimoji="1" lang="en-US" dirty="0" smtClean="0"/>
            <a:t>Web</a:t>
          </a:r>
          <a:r>
            <a:rPr kumimoji="1" lang="ja-JP" dirty="0" smtClean="0"/>
            <a:t>スペース、</a:t>
          </a:r>
          <a:r>
            <a:rPr kumimoji="1" lang="en-US" dirty="0" smtClean="0"/>
            <a:t>blog</a:t>
          </a:r>
          <a:r>
            <a:rPr kumimoji="1" lang="ja-JP" dirty="0" err="1" smtClean="0"/>
            <a:t>、</a:t>
          </a:r>
          <a:r>
            <a:rPr kumimoji="1" lang="ja-JP" dirty="0" smtClean="0"/>
            <a:t>勉強会の開催、等々</a:t>
          </a:r>
          <a:endParaRPr lang="ja-JP" dirty="0"/>
        </a:p>
      </dgm:t>
    </dgm:pt>
    <dgm:pt modelId="{1B617529-B6A2-460D-9384-EFE98363EF86}" type="parTrans" cxnId="{928C8968-2301-432F-B571-33A14AAE2BC0}">
      <dgm:prSet/>
      <dgm:spPr/>
      <dgm:t>
        <a:bodyPr/>
        <a:lstStyle/>
        <a:p>
          <a:endParaRPr kumimoji="1" lang="ja-JP" altLang="en-US"/>
        </a:p>
      </dgm:t>
    </dgm:pt>
    <dgm:pt modelId="{C16409A8-D7B7-4CEC-87EF-40CDDAA87C2E}" type="sibTrans" cxnId="{928C8968-2301-432F-B571-33A14AAE2BC0}">
      <dgm:prSet/>
      <dgm:spPr/>
      <dgm:t>
        <a:bodyPr/>
        <a:lstStyle/>
        <a:p>
          <a:endParaRPr kumimoji="1" lang="ja-JP" altLang="en-US"/>
        </a:p>
      </dgm:t>
    </dgm:pt>
    <dgm:pt modelId="{F217A9E6-DB96-4D33-AA45-8F428F5E5362}" type="pres">
      <dgm:prSet presAssocID="{2B5B0B40-A9AD-4D57-921D-EC4BCCEF188E}" presName="linear" presStyleCnt="0">
        <dgm:presLayoutVars>
          <dgm:animLvl val="lvl"/>
          <dgm:resizeHandles val="exact"/>
        </dgm:presLayoutVars>
      </dgm:prSet>
      <dgm:spPr/>
      <dgm:t>
        <a:bodyPr/>
        <a:lstStyle/>
        <a:p>
          <a:endParaRPr kumimoji="1" lang="ja-JP" altLang="en-US"/>
        </a:p>
      </dgm:t>
    </dgm:pt>
    <dgm:pt modelId="{0A7A2670-B2F8-4AF9-8222-F8646E5D2581}" type="pres">
      <dgm:prSet presAssocID="{654475AE-70DC-4E27-8248-68C3AF6C1B15}" presName="parentText" presStyleLbl="node1" presStyleIdx="0" presStyleCnt="3">
        <dgm:presLayoutVars>
          <dgm:chMax val="0"/>
          <dgm:bulletEnabled val="1"/>
        </dgm:presLayoutVars>
      </dgm:prSet>
      <dgm:spPr/>
      <dgm:t>
        <a:bodyPr/>
        <a:lstStyle/>
        <a:p>
          <a:endParaRPr kumimoji="1" lang="ja-JP" altLang="en-US"/>
        </a:p>
      </dgm:t>
    </dgm:pt>
    <dgm:pt modelId="{CACF04B6-0351-48E2-997E-F0BC661A5C93}" type="pres">
      <dgm:prSet presAssocID="{654475AE-70DC-4E27-8248-68C3AF6C1B15}" presName="childText" presStyleLbl="revTx" presStyleIdx="0" presStyleCnt="2">
        <dgm:presLayoutVars>
          <dgm:bulletEnabled val="1"/>
        </dgm:presLayoutVars>
      </dgm:prSet>
      <dgm:spPr/>
      <dgm:t>
        <a:bodyPr/>
        <a:lstStyle/>
        <a:p>
          <a:endParaRPr kumimoji="1" lang="ja-JP" altLang="en-US"/>
        </a:p>
      </dgm:t>
    </dgm:pt>
    <dgm:pt modelId="{CDE4E984-973D-4C7C-A03B-AD18B04ABD63}" type="pres">
      <dgm:prSet presAssocID="{CE395FE4-E369-45BC-A845-5BA790FC6AC7}" presName="parentText" presStyleLbl="node1" presStyleIdx="1" presStyleCnt="3">
        <dgm:presLayoutVars>
          <dgm:chMax val="0"/>
          <dgm:bulletEnabled val="1"/>
        </dgm:presLayoutVars>
      </dgm:prSet>
      <dgm:spPr/>
      <dgm:t>
        <a:bodyPr/>
        <a:lstStyle/>
        <a:p>
          <a:endParaRPr kumimoji="1" lang="ja-JP" altLang="en-US"/>
        </a:p>
      </dgm:t>
    </dgm:pt>
    <dgm:pt modelId="{F823BD4C-40FA-4237-9EE0-E5CE6DE9A903}" type="pres">
      <dgm:prSet presAssocID="{29B1556E-50FA-47EA-A806-4C7469A34DA7}" presName="spacer" presStyleCnt="0"/>
      <dgm:spPr/>
    </dgm:pt>
    <dgm:pt modelId="{41B858E2-6BAA-47FF-BE90-476CD96FEABB}" type="pres">
      <dgm:prSet presAssocID="{A489FAA6-F96C-447D-9BE0-2F34637CAF0A}" presName="parentText" presStyleLbl="node1" presStyleIdx="2" presStyleCnt="3">
        <dgm:presLayoutVars>
          <dgm:chMax val="0"/>
          <dgm:bulletEnabled val="1"/>
        </dgm:presLayoutVars>
      </dgm:prSet>
      <dgm:spPr/>
      <dgm:t>
        <a:bodyPr/>
        <a:lstStyle/>
        <a:p>
          <a:endParaRPr kumimoji="1" lang="ja-JP" altLang="en-US"/>
        </a:p>
      </dgm:t>
    </dgm:pt>
    <dgm:pt modelId="{0B999B34-D7D3-4DFC-9B8E-F153B0F2A996}" type="pres">
      <dgm:prSet presAssocID="{A489FAA6-F96C-447D-9BE0-2F34637CAF0A}" presName="childText" presStyleLbl="revTx" presStyleIdx="1" presStyleCnt="2">
        <dgm:presLayoutVars>
          <dgm:bulletEnabled val="1"/>
        </dgm:presLayoutVars>
      </dgm:prSet>
      <dgm:spPr/>
      <dgm:t>
        <a:bodyPr/>
        <a:lstStyle/>
        <a:p>
          <a:endParaRPr kumimoji="1" lang="ja-JP" altLang="en-US"/>
        </a:p>
      </dgm:t>
    </dgm:pt>
  </dgm:ptLst>
  <dgm:cxnLst>
    <dgm:cxn modelId="{205DD7FE-9A8A-461C-A01B-1BEE8347818B}" srcId="{654475AE-70DC-4E27-8248-68C3AF6C1B15}" destId="{97A63D6A-147D-4879-8513-01BAA0F438CA}" srcOrd="0" destOrd="0" parTransId="{0F10E481-A6BD-4FB7-8E10-3D08578C946D}" sibTransId="{FE0F7222-E1AA-4B6A-BE99-2C8934DC4113}"/>
    <dgm:cxn modelId="{216A410D-AEC6-40FF-8A3F-E0262A1F7B67}" type="presOf" srcId="{654475AE-70DC-4E27-8248-68C3AF6C1B15}" destId="{0A7A2670-B2F8-4AF9-8222-F8646E5D2581}" srcOrd="0" destOrd="0" presId="urn:microsoft.com/office/officeart/2005/8/layout/vList2"/>
    <dgm:cxn modelId="{BC68D3F1-D8E8-4C4E-AAB2-10F8F9D87DE9}" type="presOf" srcId="{A489FAA6-F96C-447D-9BE0-2F34637CAF0A}" destId="{41B858E2-6BAA-47FF-BE90-476CD96FEABB}" srcOrd="0" destOrd="0" presId="urn:microsoft.com/office/officeart/2005/8/layout/vList2"/>
    <dgm:cxn modelId="{928C8968-2301-432F-B571-33A14AAE2BC0}" srcId="{A489FAA6-F96C-447D-9BE0-2F34637CAF0A}" destId="{466AE50C-3E3B-4E67-A0E1-51C2BDA468C0}" srcOrd="0" destOrd="0" parTransId="{1B617529-B6A2-460D-9384-EFE98363EF86}" sibTransId="{C16409A8-D7B7-4CEC-87EF-40CDDAA87C2E}"/>
    <dgm:cxn modelId="{498BF033-CF40-4325-A63C-0DCDBE35AA67}" type="presOf" srcId="{CE395FE4-E369-45BC-A845-5BA790FC6AC7}" destId="{CDE4E984-973D-4C7C-A03B-AD18B04ABD63}" srcOrd="0" destOrd="0" presId="urn:microsoft.com/office/officeart/2005/8/layout/vList2"/>
    <dgm:cxn modelId="{DE21AA5B-70E5-4BF5-A8C2-1FC05A7F8407}" type="presOf" srcId="{4F57EA0D-C450-484C-944E-846E24C26B48}" destId="{CACF04B6-0351-48E2-997E-F0BC661A5C93}" srcOrd="0" destOrd="1" presId="urn:microsoft.com/office/officeart/2005/8/layout/vList2"/>
    <dgm:cxn modelId="{B38953BA-968D-4610-A8CF-BCEDE1538457}" type="presOf" srcId="{2B5B0B40-A9AD-4D57-921D-EC4BCCEF188E}" destId="{F217A9E6-DB96-4D33-AA45-8F428F5E5362}" srcOrd="0" destOrd="0" presId="urn:microsoft.com/office/officeart/2005/8/layout/vList2"/>
    <dgm:cxn modelId="{A7BD100E-32EA-409F-9FCA-4F6ED3A89AE1}" srcId="{654475AE-70DC-4E27-8248-68C3AF6C1B15}" destId="{4F57EA0D-C450-484C-944E-846E24C26B48}" srcOrd="1" destOrd="0" parTransId="{C063A5A7-840F-4A1F-A139-AADB20946495}" sibTransId="{3E50390F-AFBE-49E1-B8A0-C0D49720A5EF}"/>
    <dgm:cxn modelId="{555E90D8-46D7-48BD-881B-8F6FA86FDDC4}" type="presOf" srcId="{466AE50C-3E3B-4E67-A0E1-51C2BDA468C0}" destId="{0B999B34-D7D3-4DFC-9B8E-F153B0F2A996}" srcOrd="0" destOrd="0" presId="urn:microsoft.com/office/officeart/2005/8/layout/vList2"/>
    <dgm:cxn modelId="{C3DCC042-DD4E-4B8C-9D77-AA5E4BB614CF}" srcId="{2B5B0B40-A9AD-4D57-921D-EC4BCCEF188E}" destId="{654475AE-70DC-4E27-8248-68C3AF6C1B15}" srcOrd="0" destOrd="0" parTransId="{33F0159B-CEAA-4A63-8FCD-611CA82ACFEB}" sibTransId="{21ED0353-A02D-4F26-8328-31F0D29EB703}"/>
    <dgm:cxn modelId="{BF933369-7808-4EC2-B572-7A34DEB202A4}" type="presOf" srcId="{97A63D6A-147D-4879-8513-01BAA0F438CA}" destId="{CACF04B6-0351-48E2-997E-F0BC661A5C93}" srcOrd="0" destOrd="0" presId="urn:microsoft.com/office/officeart/2005/8/layout/vList2"/>
    <dgm:cxn modelId="{4AC687FD-2320-4283-94D7-82FB57439432}" srcId="{2B5B0B40-A9AD-4D57-921D-EC4BCCEF188E}" destId="{A489FAA6-F96C-447D-9BE0-2F34637CAF0A}" srcOrd="2" destOrd="0" parTransId="{51CA9B2F-0B71-4F59-A6E3-99606132579D}" sibTransId="{6EE7AA6C-A00C-4FB4-AC3C-C34028E0BC7F}"/>
    <dgm:cxn modelId="{2ECF974B-DE7E-4027-A37B-A897218BA734}" srcId="{2B5B0B40-A9AD-4D57-921D-EC4BCCEF188E}" destId="{CE395FE4-E369-45BC-A845-5BA790FC6AC7}" srcOrd="1" destOrd="0" parTransId="{4735E710-25E5-4DB6-B88F-2465D98496BD}" sibTransId="{29B1556E-50FA-47EA-A806-4C7469A34DA7}"/>
    <dgm:cxn modelId="{F7A59290-F45D-470D-83A7-1CBC215B6079}" type="presParOf" srcId="{F217A9E6-DB96-4D33-AA45-8F428F5E5362}" destId="{0A7A2670-B2F8-4AF9-8222-F8646E5D2581}" srcOrd="0" destOrd="0" presId="urn:microsoft.com/office/officeart/2005/8/layout/vList2"/>
    <dgm:cxn modelId="{142867C9-F39D-4C07-BA42-B7B4366E1B82}" type="presParOf" srcId="{F217A9E6-DB96-4D33-AA45-8F428F5E5362}" destId="{CACF04B6-0351-48E2-997E-F0BC661A5C93}" srcOrd="1" destOrd="0" presId="urn:microsoft.com/office/officeart/2005/8/layout/vList2"/>
    <dgm:cxn modelId="{76FE491F-114B-4DB8-8469-B523303F9893}" type="presParOf" srcId="{F217A9E6-DB96-4D33-AA45-8F428F5E5362}" destId="{CDE4E984-973D-4C7C-A03B-AD18B04ABD63}" srcOrd="2" destOrd="0" presId="urn:microsoft.com/office/officeart/2005/8/layout/vList2"/>
    <dgm:cxn modelId="{DD253631-6312-4D57-A4DE-B677EB952AE2}" type="presParOf" srcId="{F217A9E6-DB96-4D33-AA45-8F428F5E5362}" destId="{F823BD4C-40FA-4237-9EE0-E5CE6DE9A903}" srcOrd="3" destOrd="0" presId="urn:microsoft.com/office/officeart/2005/8/layout/vList2"/>
    <dgm:cxn modelId="{B16156B8-1F62-41C8-B076-75B102670329}" type="presParOf" srcId="{F217A9E6-DB96-4D33-AA45-8F428F5E5362}" destId="{41B858E2-6BAA-47FF-BE90-476CD96FEABB}" srcOrd="4" destOrd="0" presId="urn:microsoft.com/office/officeart/2005/8/layout/vList2"/>
    <dgm:cxn modelId="{B0584648-7D88-44E4-8CBC-D855F63B3BD0}" type="presParOf" srcId="{F217A9E6-DB96-4D33-AA45-8F428F5E5362}" destId="{0B999B34-D7D3-4DFC-9B8E-F153B0F2A996}" srcOrd="5"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A1780A63-AD54-46BB-B4F1-C13EA10111B9}"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kumimoji="1" lang="ja-JP" altLang="en-US"/>
        </a:p>
      </dgm:t>
    </dgm:pt>
    <dgm:pt modelId="{536C8371-18F0-49DE-B8B9-16FEFF267A25}">
      <dgm:prSet/>
      <dgm:spPr/>
      <dgm:t>
        <a:bodyPr/>
        <a:lstStyle/>
        <a:p>
          <a:pPr rtl="0"/>
          <a:r>
            <a:rPr kumimoji="1" lang="ja-JP" dirty="0" smtClean="0"/>
            <a:t>勉強会を開催することによるメリット</a:t>
          </a:r>
          <a:endParaRPr kumimoji="1" lang="en-US" dirty="0"/>
        </a:p>
      </dgm:t>
    </dgm:pt>
    <dgm:pt modelId="{977121AB-DCB6-4BB2-B7BC-6DB232A69EE1}" type="parTrans" cxnId="{3BB46E4E-4EBD-43EE-9EAF-CF7566644AFA}">
      <dgm:prSet/>
      <dgm:spPr/>
      <dgm:t>
        <a:bodyPr/>
        <a:lstStyle/>
        <a:p>
          <a:endParaRPr kumimoji="1" lang="ja-JP" altLang="en-US"/>
        </a:p>
      </dgm:t>
    </dgm:pt>
    <dgm:pt modelId="{0564B3A0-85FF-43A1-AA9B-EDBFE233B738}" type="sibTrans" cxnId="{3BB46E4E-4EBD-43EE-9EAF-CF7566644AFA}">
      <dgm:prSet/>
      <dgm:spPr/>
      <dgm:t>
        <a:bodyPr/>
        <a:lstStyle/>
        <a:p>
          <a:endParaRPr kumimoji="1" lang="ja-JP" altLang="en-US"/>
        </a:p>
      </dgm:t>
    </dgm:pt>
    <dgm:pt modelId="{6843F527-7E1B-4DEC-9D38-6FB0B845826F}">
      <dgm:prSet/>
      <dgm:spPr/>
      <dgm:t>
        <a:bodyPr/>
        <a:lstStyle/>
        <a:p>
          <a:pPr rtl="0"/>
          <a:r>
            <a:rPr kumimoji="1" lang="ja-JP" dirty="0" smtClean="0"/>
            <a:t>とにかく楽しい</a:t>
          </a:r>
          <a:endParaRPr kumimoji="1" lang="en-US" dirty="0"/>
        </a:p>
      </dgm:t>
    </dgm:pt>
    <dgm:pt modelId="{938219FE-62BD-47C7-AA19-FBCAC9D44868}" type="parTrans" cxnId="{FE975CB9-D238-4F38-824F-F305C210727E}">
      <dgm:prSet/>
      <dgm:spPr/>
      <dgm:t>
        <a:bodyPr/>
        <a:lstStyle/>
        <a:p>
          <a:endParaRPr kumimoji="1" lang="ja-JP" altLang="en-US"/>
        </a:p>
      </dgm:t>
    </dgm:pt>
    <dgm:pt modelId="{347564F6-3A58-430B-972F-09DA6F88077E}" type="sibTrans" cxnId="{FE975CB9-D238-4F38-824F-F305C210727E}">
      <dgm:prSet/>
      <dgm:spPr/>
      <dgm:t>
        <a:bodyPr/>
        <a:lstStyle/>
        <a:p>
          <a:endParaRPr kumimoji="1" lang="ja-JP" altLang="en-US"/>
        </a:p>
      </dgm:t>
    </dgm:pt>
    <dgm:pt modelId="{E361ABFD-8C66-4899-B8AF-6D5A555C823F}">
      <dgm:prSet/>
      <dgm:spPr/>
      <dgm:t>
        <a:bodyPr/>
        <a:lstStyle/>
        <a:p>
          <a:pPr rtl="0"/>
          <a:r>
            <a:rPr kumimoji="1" lang="ja-JP" dirty="0" smtClean="0"/>
            <a:t>イベント開催のスキルが身につく</a:t>
          </a:r>
          <a:endParaRPr kumimoji="1" lang="en-US" dirty="0"/>
        </a:p>
      </dgm:t>
    </dgm:pt>
    <dgm:pt modelId="{8F4B03DE-A9AF-433D-96EB-7A67D4FCC334}" type="parTrans" cxnId="{64BC147A-080E-49AF-B465-7F1986B53EB3}">
      <dgm:prSet/>
      <dgm:spPr/>
      <dgm:t>
        <a:bodyPr/>
        <a:lstStyle/>
        <a:p>
          <a:endParaRPr kumimoji="1" lang="ja-JP" altLang="en-US"/>
        </a:p>
      </dgm:t>
    </dgm:pt>
    <dgm:pt modelId="{050DA2B2-ECFD-4E04-8EDB-4791F03E412A}" type="sibTrans" cxnId="{64BC147A-080E-49AF-B465-7F1986B53EB3}">
      <dgm:prSet/>
      <dgm:spPr/>
      <dgm:t>
        <a:bodyPr/>
        <a:lstStyle/>
        <a:p>
          <a:endParaRPr kumimoji="1" lang="ja-JP" altLang="en-US"/>
        </a:p>
      </dgm:t>
    </dgm:pt>
    <dgm:pt modelId="{E143E57A-7A48-4D78-8DCE-89A8F18E4ACE}">
      <dgm:prSet/>
      <dgm:spPr/>
      <dgm:t>
        <a:bodyPr/>
        <a:lstStyle/>
        <a:p>
          <a:pPr rtl="0"/>
          <a:r>
            <a:rPr kumimoji="1" lang="ja-JP" dirty="0" smtClean="0"/>
            <a:t>人脈が広がる</a:t>
          </a:r>
          <a:endParaRPr kumimoji="1" lang="en-US" dirty="0"/>
        </a:p>
      </dgm:t>
    </dgm:pt>
    <dgm:pt modelId="{E770585A-949B-49E2-A4D3-274447CE19D4}" type="parTrans" cxnId="{EA22AE40-81F4-4DA3-8AD8-4525A7EB6295}">
      <dgm:prSet/>
      <dgm:spPr/>
      <dgm:t>
        <a:bodyPr/>
        <a:lstStyle/>
        <a:p>
          <a:endParaRPr kumimoji="1" lang="ja-JP" altLang="en-US"/>
        </a:p>
      </dgm:t>
    </dgm:pt>
    <dgm:pt modelId="{9250E31D-CF5B-445D-98C9-9E58DB5C300D}" type="sibTrans" cxnId="{EA22AE40-81F4-4DA3-8AD8-4525A7EB6295}">
      <dgm:prSet/>
      <dgm:spPr/>
      <dgm:t>
        <a:bodyPr/>
        <a:lstStyle/>
        <a:p>
          <a:endParaRPr kumimoji="1" lang="ja-JP" altLang="en-US"/>
        </a:p>
      </dgm:t>
    </dgm:pt>
    <dgm:pt modelId="{68CDE6C8-6113-4F59-A490-D09658183303}">
      <dgm:prSet/>
      <dgm:spPr/>
      <dgm:t>
        <a:bodyPr/>
        <a:lstStyle/>
        <a:p>
          <a:pPr rtl="0"/>
          <a:r>
            <a:rPr kumimoji="1" lang="ja-JP" dirty="0" smtClean="0"/>
            <a:t>技術の話だけして酒が飲める</a:t>
          </a:r>
          <a:endParaRPr kumimoji="1" lang="en-US" dirty="0"/>
        </a:p>
      </dgm:t>
    </dgm:pt>
    <dgm:pt modelId="{65EA8912-1670-4B48-90AC-9B8886AE282D}" type="parTrans" cxnId="{D9C6E7CC-2B34-4EA1-8D46-8CC652959AAC}">
      <dgm:prSet/>
      <dgm:spPr/>
      <dgm:t>
        <a:bodyPr/>
        <a:lstStyle/>
        <a:p>
          <a:endParaRPr kumimoji="1" lang="ja-JP" altLang="en-US"/>
        </a:p>
      </dgm:t>
    </dgm:pt>
    <dgm:pt modelId="{06AF579D-3E42-4236-ABC8-7FEA8EDEE686}" type="sibTrans" cxnId="{D9C6E7CC-2B34-4EA1-8D46-8CC652959AAC}">
      <dgm:prSet/>
      <dgm:spPr/>
      <dgm:t>
        <a:bodyPr/>
        <a:lstStyle/>
        <a:p>
          <a:endParaRPr kumimoji="1" lang="ja-JP" altLang="en-US"/>
        </a:p>
      </dgm:t>
    </dgm:pt>
    <dgm:pt modelId="{8D9F5FFA-6C05-4AF4-8CDF-0C9FE83DA753}">
      <dgm:prSet/>
      <dgm:spPr/>
      <dgm:t>
        <a:bodyPr/>
        <a:lstStyle/>
        <a:p>
          <a:pPr rtl="0"/>
          <a:r>
            <a:rPr kumimoji="1" lang="ja-JP" dirty="0" smtClean="0"/>
            <a:t>１つの技術や製品の勉強会の場合には、その技術のファンが増える</a:t>
          </a:r>
          <a:endParaRPr lang="ja-JP" dirty="0"/>
        </a:p>
      </dgm:t>
    </dgm:pt>
    <dgm:pt modelId="{320FA9BD-8E4D-4E4C-B04C-5C6F67F774B3}" type="parTrans" cxnId="{A84EF0D6-2FF1-435D-997A-31031DDF854B}">
      <dgm:prSet/>
      <dgm:spPr/>
      <dgm:t>
        <a:bodyPr/>
        <a:lstStyle/>
        <a:p>
          <a:endParaRPr kumimoji="1" lang="ja-JP" altLang="en-US"/>
        </a:p>
      </dgm:t>
    </dgm:pt>
    <dgm:pt modelId="{0D7A8746-AA9B-4C4B-B6B8-03FEE022D9A6}" type="sibTrans" cxnId="{A84EF0D6-2FF1-435D-997A-31031DDF854B}">
      <dgm:prSet/>
      <dgm:spPr/>
      <dgm:t>
        <a:bodyPr/>
        <a:lstStyle/>
        <a:p>
          <a:endParaRPr kumimoji="1" lang="ja-JP" altLang="en-US"/>
        </a:p>
      </dgm:t>
    </dgm:pt>
    <dgm:pt modelId="{47F84246-B1F9-4139-8802-5552C7F2D99C}" type="pres">
      <dgm:prSet presAssocID="{A1780A63-AD54-46BB-B4F1-C13EA10111B9}" presName="linear" presStyleCnt="0">
        <dgm:presLayoutVars>
          <dgm:animLvl val="lvl"/>
          <dgm:resizeHandles val="exact"/>
        </dgm:presLayoutVars>
      </dgm:prSet>
      <dgm:spPr/>
      <dgm:t>
        <a:bodyPr/>
        <a:lstStyle/>
        <a:p>
          <a:endParaRPr kumimoji="1" lang="ja-JP" altLang="en-US"/>
        </a:p>
      </dgm:t>
    </dgm:pt>
    <dgm:pt modelId="{A6466FDD-86AF-4AF6-BEA4-4A75C0CF9F0F}" type="pres">
      <dgm:prSet presAssocID="{536C8371-18F0-49DE-B8B9-16FEFF267A25}" presName="parentText" presStyleLbl="node1" presStyleIdx="0" presStyleCnt="1">
        <dgm:presLayoutVars>
          <dgm:chMax val="0"/>
          <dgm:bulletEnabled val="1"/>
        </dgm:presLayoutVars>
      </dgm:prSet>
      <dgm:spPr/>
      <dgm:t>
        <a:bodyPr/>
        <a:lstStyle/>
        <a:p>
          <a:endParaRPr kumimoji="1" lang="ja-JP" altLang="en-US"/>
        </a:p>
      </dgm:t>
    </dgm:pt>
    <dgm:pt modelId="{34B5A8FE-1069-4DCE-BB59-793BEF21D8FA}" type="pres">
      <dgm:prSet presAssocID="{536C8371-18F0-49DE-B8B9-16FEFF267A25}" presName="childText" presStyleLbl="revTx" presStyleIdx="0" presStyleCnt="1">
        <dgm:presLayoutVars>
          <dgm:bulletEnabled val="1"/>
        </dgm:presLayoutVars>
      </dgm:prSet>
      <dgm:spPr/>
      <dgm:t>
        <a:bodyPr/>
        <a:lstStyle/>
        <a:p>
          <a:endParaRPr kumimoji="1" lang="ja-JP" altLang="en-US"/>
        </a:p>
      </dgm:t>
    </dgm:pt>
  </dgm:ptLst>
  <dgm:cxnLst>
    <dgm:cxn modelId="{D9C6E7CC-2B34-4EA1-8D46-8CC652959AAC}" srcId="{536C8371-18F0-49DE-B8B9-16FEFF267A25}" destId="{68CDE6C8-6113-4F59-A490-D09658183303}" srcOrd="3" destOrd="0" parTransId="{65EA8912-1670-4B48-90AC-9B8886AE282D}" sibTransId="{06AF579D-3E42-4236-ABC8-7FEA8EDEE686}"/>
    <dgm:cxn modelId="{FE975CB9-D238-4F38-824F-F305C210727E}" srcId="{536C8371-18F0-49DE-B8B9-16FEFF267A25}" destId="{6843F527-7E1B-4DEC-9D38-6FB0B845826F}" srcOrd="0" destOrd="0" parTransId="{938219FE-62BD-47C7-AA19-FBCAC9D44868}" sibTransId="{347564F6-3A58-430B-972F-09DA6F88077E}"/>
    <dgm:cxn modelId="{A84EF0D6-2FF1-435D-997A-31031DDF854B}" srcId="{536C8371-18F0-49DE-B8B9-16FEFF267A25}" destId="{8D9F5FFA-6C05-4AF4-8CDF-0C9FE83DA753}" srcOrd="4" destOrd="0" parTransId="{320FA9BD-8E4D-4E4C-B04C-5C6F67F774B3}" sibTransId="{0D7A8746-AA9B-4C4B-B6B8-03FEE022D9A6}"/>
    <dgm:cxn modelId="{6FCBAC1B-7DC3-4830-8D68-F7CA740BBBF0}" type="presOf" srcId="{A1780A63-AD54-46BB-B4F1-C13EA10111B9}" destId="{47F84246-B1F9-4139-8802-5552C7F2D99C}" srcOrd="0" destOrd="0" presId="urn:microsoft.com/office/officeart/2005/8/layout/vList2"/>
    <dgm:cxn modelId="{3BB46E4E-4EBD-43EE-9EAF-CF7566644AFA}" srcId="{A1780A63-AD54-46BB-B4F1-C13EA10111B9}" destId="{536C8371-18F0-49DE-B8B9-16FEFF267A25}" srcOrd="0" destOrd="0" parTransId="{977121AB-DCB6-4BB2-B7BC-6DB232A69EE1}" sibTransId="{0564B3A0-85FF-43A1-AA9B-EDBFE233B738}"/>
    <dgm:cxn modelId="{7016AF24-5423-49B9-9B07-73C49A2835E1}" type="presOf" srcId="{6843F527-7E1B-4DEC-9D38-6FB0B845826F}" destId="{34B5A8FE-1069-4DCE-BB59-793BEF21D8FA}" srcOrd="0" destOrd="0" presId="urn:microsoft.com/office/officeart/2005/8/layout/vList2"/>
    <dgm:cxn modelId="{EA22AE40-81F4-4DA3-8AD8-4525A7EB6295}" srcId="{536C8371-18F0-49DE-B8B9-16FEFF267A25}" destId="{E143E57A-7A48-4D78-8DCE-89A8F18E4ACE}" srcOrd="2" destOrd="0" parTransId="{E770585A-949B-49E2-A4D3-274447CE19D4}" sibTransId="{9250E31D-CF5B-445D-98C9-9E58DB5C300D}"/>
    <dgm:cxn modelId="{9FB440BA-9521-43C2-9359-A089BAEBE602}" type="presOf" srcId="{536C8371-18F0-49DE-B8B9-16FEFF267A25}" destId="{A6466FDD-86AF-4AF6-BEA4-4A75C0CF9F0F}" srcOrd="0" destOrd="0" presId="urn:microsoft.com/office/officeart/2005/8/layout/vList2"/>
    <dgm:cxn modelId="{0939E76A-A98A-44DC-BA0D-113809585F27}" type="presOf" srcId="{E143E57A-7A48-4D78-8DCE-89A8F18E4ACE}" destId="{34B5A8FE-1069-4DCE-BB59-793BEF21D8FA}" srcOrd="0" destOrd="2" presId="urn:microsoft.com/office/officeart/2005/8/layout/vList2"/>
    <dgm:cxn modelId="{05E311E0-6D62-4B6A-BC30-AAD70C29D774}" type="presOf" srcId="{68CDE6C8-6113-4F59-A490-D09658183303}" destId="{34B5A8FE-1069-4DCE-BB59-793BEF21D8FA}" srcOrd="0" destOrd="3" presId="urn:microsoft.com/office/officeart/2005/8/layout/vList2"/>
    <dgm:cxn modelId="{149D54F9-D53E-4464-88E6-7AAB19000A9E}" type="presOf" srcId="{8D9F5FFA-6C05-4AF4-8CDF-0C9FE83DA753}" destId="{34B5A8FE-1069-4DCE-BB59-793BEF21D8FA}" srcOrd="0" destOrd="4" presId="urn:microsoft.com/office/officeart/2005/8/layout/vList2"/>
    <dgm:cxn modelId="{64BC147A-080E-49AF-B465-7F1986B53EB3}" srcId="{536C8371-18F0-49DE-B8B9-16FEFF267A25}" destId="{E361ABFD-8C66-4899-B8AF-6D5A555C823F}" srcOrd="1" destOrd="0" parTransId="{8F4B03DE-A9AF-433D-96EB-7A67D4FCC334}" sibTransId="{050DA2B2-ECFD-4E04-8EDB-4791F03E412A}"/>
    <dgm:cxn modelId="{BA070DA4-7293-4A09-B6DA-337DF331A1FA}" type="presOf" srcId="{E361ABFD-8C66-4899-B8AF-6D5A555C823F}" destId="{34B5A8FE-1069-4DCE-BB59-793BEF21D8FA}" srcOrd="0" destOrd="1" presId="urn:microsoft.com/office/officeart/2005/8/layout/vList2"/>
    <dgm:cxn modelId="{62527E47-917F-40EF-B73F-0E23F2238213}" type="presParOf" srcId="{47F84246-B1F9-4139-8802-5552C7F2D99C}" destId="{A6466FDD-86AF-4AF6-BEA4-4A75C0CF9F0F}" srcOrd="0" destOrd="0" presId="urn:microsoft.com/office/officeart/2005/8/layout/vList2"/>
    <dgm:cxn modelId="{2825CCF9-6F3D-41A4-B3BE-9A37081E881F}" type="presParOf" srcId="{47F84246-B1F9-4139-8802-5552C7F2D99C}" destId="{34B5A8FE-1069-4DCE-BB59-793BEF21D8FA}" srcOrd="1"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9696123C-C1B6-44F2-A279-062E18B13776}"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kumimoji="1" lang="ja-JP" altLang="en-US"/>
        </a:p>
      </dgm:t>
    </dgm:pt>
    <dgm:pt modelId="{92C8C2B8-4AE9-4678-8428-CE9DEF0B2A15}">
      <dgm:prSet/>
      <dgm:spPr/>
      <dgm:t>
        <a:bodyPr/>
        <a:lstStyle/>
        <a:p>
          <a:pPr rtl="0"/>
          <a:r>
            <a:rPr kumimoji="1" lang="ja-JP" dirty="0" smtClean="0"/>
            <a:t>基本的には</a:t>
          </a:r>
          <a:r>
            <a:rPr kumimoji="1" lang="en-US" dirty="0" smtClean="0"/>
            <a:t>3</a:t>
          </a:r>
          <a:r>
            <a:rPr kumimoji="1" lang="ja-JP" dirty="0" smtClean="0"/>
            <a:t>種類</a:t>
          </a:r>
          <a:endParaRPr kumimoji="1" lang="en-US" dirty="0"/>
        </a:p>
      </dgm:t>
    </dgm:pt>
    <dgm:pt modelId="{20F59DBF-ACB9-4D6F-8577-64F5E473EA89}" type="parTrans" cxnId="{42E6A334-08B0-424F-AF0A-41D31640AB9D}">
      <dgm:prSet/>
      <dgm:spPr/>
      <dgm:t>
        <a:bodyPr/>
        <a:lstStyle/>
        <a:p>
          <a:endParaRPr kumimoji="1" lang="ja-JP" altLang="en-US"/>
        </a:p>
      </dgm:t>
    </dgm:pt>
    <dgm:pt modelId="{ECF6A149-1A40-4FB0-BB22-FF6E388BDC5D}" type="sibTrans" cxnId="{42E6A334-08B0-424F-AF0A-41D31640AB9D}">
      <dgm:prSet/>
      <dgm:spPr/>
      <dgm:t>
        <a:bodyPr/>
        <a:lstStyle/>
        <a:p>
          <a:endParaRPr kumimoji="1" lang="ja-JP" altLang="en-US"/>
        </a:p>
      </dgm:t>
    </dgm:pt>
    <dgm:pt modelId="{009C6CB9-506B-4AEA-AD77-23B29A5235EF}">
      <dgm:prSet/>
      <dgm:spPr/>
      <dgm:t>
        <a:bodyPr/>
        <a:lstStyle/>
        <a:p>
          <a:pPr rtl="0"/>
          <a:r>
            <a:rPr kumimoji="1" lang="en-US" dirty="0" smtClean="0"/>
            <a:t>1</a:t>
          </a:r>
          <a:r>
            <a:rPr kumimoji="1" lang="ja-JP" dirty="0" err="1" smtClean="0"/>
            <a:t>つの</a:t>
          </a:r>
          <a:r>
            <a:rPr kumimoji="1" lang="ja-JP" dirty="0" smtClean="0"/>
            <a:t>技術にターゲットする方法</a:t>
          </a:r>
          <a:endParaRPr kumimoji="1" lang="en-US" dirty="0"/>
        </a:p>
      </dgm:t>
    </dgm:pt>
    <dgm:pt modelId="{F0EB2285-01E3-49AD-A1AD-C9AE46E282FD}" type="parTrans" cxnId="{65D41100-C746-4FF8-A0F6-5B408AD3B9D5}">
      <dgm:prSet/>
      <dgm:spPr/>
      <dgm:t>
        <a:bodyPr/>
        <a:lstStyle/>
        <a:p>
          <a:endParaRPr kumimoji="1" lang="ja-JP" altLang="en-US"/>
        </a:p>
      </dgm:t>
    </dgm:pt>
    <dgm:pt modelId="{27FF5A75-8B88-44E6-B11B-6F8CCCEA5265}" type="sibTrans" cxnId="{65D41100-C746-4FF8-A0F6-5B408AD3B9D5}">
      <dgm:prSet/>
      <dgm:spPr/>
      <dgm:t>
        <a:bodyPr/>
        <a:lstStyle/>
        <a:p>
          <a:endParaRPr kumimoji="1" lang="ja-JP" altLang="en-US"/>
        </a:p>
      </dgm:t>
    </dgm:pt>
    <dgm:pt modelId="{EB884855-5099-47F2-8D79-0A901A02B4C5}">
      <dgm:prSet/>
      <dgm:spPr/>
      <dgm:t>
        <a:bodyPr/>
        <a:lstStyle/>
        <a:p>
          <a:pPr rtl="0"/>
          <a:r>
            <a:rPr kumimoji="1" lang="en-US" dirty="0" smtClean="0"/>
            <a:t>C#</a:t>
          </a:r>
          <a:r>
            <a:rPr kumimoji="1" lang="ja-JP" dirty="0" smtClean="0"/>
            <a:t>勉強会</a:t>
          </a:r>
          <a:endParaRPr kumimoji="1" lang="en-US" dirty="0"/>
        </a:p>
      </dgm:t>
    </dgm:pt>
    <dgm:pt modelId="{7AC929DC-2E03-4174-AF85-D07D9A936EC6}" type="parTrans" cxnId="{8FF3A4F7-5C46-4475-A11D-256EC6174E12}">
      <dgm:prSet/>
      <dgm:spPr/>
      <dgm:t>
        <a:bodyPr/>
        <a:lstStyle/>
        <a:p>
          <a:endParaRPr kumimoji="1" lang="ja-JP" altLang="en-US"/>
        </a:p>
      </dgm:t>
    </dgm:pt>
    <dgm:pt modelId="{DAA67273-37F2-4B36-8C21-6FDE3381DE74}" type="sibTrans" cxnId="{8FF3A4F7-5C46-4475-A11D-256EC6174E12}">
      <dgm:prSet/>
      <dgm:spPr/>
      <dgm:t>
        <a:bodyPr/>
        <a:lstStyle/>
        <a:p>
          <a:endParaRPr kumimoji="1" lang="ja-JP" altLang="en-US"/>
        </a:p>
      </dgm:t>
    </dgm:pt>
    <dgm:pt modelId="{47EBF3CE-29C3-49CE-8DA6-93C8D558FB53}">
      <dgm:prSet/>
      <dgm:spPr/>
      <dgm:t>
        <a:bodyPr/>
        <a:lstStyle/>
        <a:p>
          <a:pPr rtl="0"/>
          <a:r>
            <a:rPr kumimoji="1" lang="en-US" dirty="0" smtClean="0"/>
            <a:t>RFC</a:t>
          </a:r>
          <a:r>
            <a:rPr kumimoji="1" lang="ja-JP" dirty="0" smtClean="0"/>
            <a:t>よみあわせ会</a:t>
          </a:r>
          <a:endParaRPr kumimoji="1" lang="en-US" dirty="0"/>
        </a:p>
      </dgm:t>
    </dgm:pt>
    <dgm:pt modelId="{BF00DEA2-7AC1-4454-A2EF-08DF90CEFEA7}" type="parTrans" cxnId="{01D93787-7A51-48D5-969C-A3EF484D29AA}">
      <dgm:prSet/>
      <dgm:spPr/>
      <dgm:t>
        <a:bodyPr/>
        <a:lstStyle/>
        <a:p>
          <a:endParaRPr kumimoji="1" lang="ja-JP" altLang="en-US"/>
        </a:p>
      </dgm:t>
    </dgm:pt>
    <dgm:pt modelId="{DD9B91FF-6EBA-45A6-970A-EFCE986C316C}" type="sibTrans" cxnId="{01D93787-7A51-48D5-969C-A3EF484D29AA}">
      <dgm:prSet/>
      <dgm:spPr/>
      <dgm:t>
        <a:bodyPr/>
        <a:lstStyle/>
        <a:p>
          <a:endParaRPr kumimoji="1" lang="ja-JP" altLang="en-US"/>
        </a:p>
      </dgm:t>
    </dgm:pt>
    <dgm:pt modelId="{33213563-2B07-4610-B6B8-D8B720DD1123}">
      <dgm:prSet/>
      <dgm:spPr/>
      <dgm:t>
        <a:bodyPr/>
        <a:lstStyle/>
        <a:p>
          <a:pPr rtl="0"/>
          <a:r>
            <a:rPr kumimoji="1" lang="en-US" dirty="0" smtClean="0"/>
            <a:t>1</a:t>
          </a:r>
          <a:r>
            <a:rPr kumimoji="1" lang="ja-JP" dirty="0" err="1" smtClean="0"/>
            <a:t>つの</a:t>
          </a:r>
          <a:r>
            <a:rPr kumimoji="1" lang="ja-JP" dirty="0" smtClean="0"/>
            <a:t>話題にターゲットする方法</a:t>
          </a:r>
          <a:endParaRPr kumimoji="1" lang="en-US" dirty="0"/>
        </a:p>
      </dgm:t>
    </dgm:pt>
    <dgm:pt modelId="{3B786C03-042F-456B-A9C8-43C621D3BBFA}" type="parTrans" cxnId="{66A0C2B5-42FE-4F98-8A5F-E7FE7EA75040}">
      <dgm:prSet/>
      <dgm:spPr/>
      <dgm:t>
        <a:bodyPr/>
        <a:lstStyle/>
        <a:p>
          <a:endParaRPr kumimoji="1" lang="ja-JP" altLang="en-US"/>
        </a:p>
      </dgm:t>
    </dgm:pt>
    <dgm:pt modelId="{3DEE1A12-8E25-46BC-BAF4-1BF511D97CDE}" type="sibTrans" cxnId="{66A0C2B5-42FE-4F98-8A5F-E7FE7EA75040}">
      <dgm:prSet/>
      <dgm:spPr/>
      <dgm:t>
        <a:bodyPr/>
        <a:lstStyle/>
        <a:p>
          <a:endParaRPr kumimoji="1" lang="ja-JP" altLang="en-US"/>
        </a:p>
      </dgm:t>
    </dgm:pt>
    <dgm:pt modelId="{BA4B1C7B-72B6-4060-9007-BB81D86EF1B2}">
      <dgm:prSet/>
      <dgm:spPr/>
      <dgm:t>
        <a:bodyPr/>
        <a:lstStyle/>
        <a:p>
          <a:pPr rtl="0"/>
          <a:r>
            <a:rPr kumimoji="1" lang="en-US" dirty="0" smtClean="0"/>
            <a:t>PDC</a:t>
          </a:r>
          <a:r>
            <a:rPr kumimoji="1" lang="ja-JP" dirty="0" smtClean="0"/>
            <a:t>報告会</a:t>
          </a:r>
          <a:endParaRPr kumimoji="1" lang="en-US" dirty="0"/>
        </a:p>
      </dgm:t>
    </dgm:pt>
    <dgm:pt modelId="{1DECECFB-002B-4E9A-9B2A-B7186C9BFB48}" type="parTrans" cxnId="{39E980C1-47D9-4356-94D2-6EA8DFFFB253}">
      <dgm:prSet/>
      <dgm:spPr/>
      <dgm:t>
        <a:bodyPr/>
        <a:lstStyle/>
        <a:p>
          <a:endParaRPr kumimoji="1" lang="ja-JP" altLang="en-US"/>
        </a:p>
      </dgm:t>
    </dgm:pt>
    <dgm:pt modelId="{C31C8686-C807-4D21-96F7-D32193FCC42E}" type="sibTrans" cxnId="{39E980C1-47D9-4356-94D2-6EA8DFFFB253}">
      <dgm:prSet/>
      <dgm:spPr/>
      <dgm:t>
        <a:bodyPr/>
        <a:lstStyle/>
        <a:p>
          <a:endParaRPr kumimoji="1" lang="ja-JP" altLang="en-US"/>
        </a:p>
      </dgm:t>
    </dgm:pt>
    <dgm:pt modelId="{3E27112C-1E58-48D8-9596-F9CCB1AEABA7}">
      <dgm:prSet/>
      <dgm:spPr/>
      <dgm:t>
        <a:bodyPr/>
        <a:lstStyle/>
        <a:p>
          <a:pPr rtl="0"/>
          <a:r>
            <a:rPr kumimoji="1" lang="en-US" dirty="0" err="1" smtClean="0"/>
            <a:t>TechEd</a:t>
          </a:r>
          <a:r>
            <a:rPr kumimoji="1" lang="ja-JP" dirty="0" smtClean="0"/>
            <a:t>の後で</a:t>
          </a:r>
          <a:endParaRPr kumimoji="1" lang="en-US" dirty="0"/>
        </a:p>
      </dgm:t>
    </dgm:pt>
    <dgm:pt modelId="{D1135EEA-3704-457A-A207-A5310DEBFB1D}" type="parTrans" cxnId="{DFD7E0AD-9C72-4721-9290-40347E861C2F}">
      <dgm:prSet/>
      <dgm:spPr/>
      <dgm:t>
        <a:bodyPr/>
        <a:lstStyle/>
        <a:p>
          <a:endParaRPr kumimoji="1" lang="ja-JP" altLang="en-US"/>
        </a:p>
      </dgm:t>
    </dgm:pt>
    <dgm:pt modelId="{328D4CA9-1AA3-41CF-81C4-9F1E0166368C}" type="sibTrans" cxnId="{DFD7E0AD-9C72-4721-9290-40347E861C2F}">
      <dgm:prSet/>
      <dgm:spPr/>
      <dgm:t>
        <a:bodyPr/>
        <a:lstStyle/>
        <a:p>
          <a:endParaRPr kumimoji="1" lang="ja-JP" altLang="en-US"/>
        </a:p>
      </dgm:t>
    </dgm:pt>
    <dgm:pt modelId="{A1285666-C60B-4524-87CA-077A77302C11}">
      <dgm:prSet/>
      <dgm:spPr/>
      <dgm:t>
        <a:bodyPr/>
        <a:lstStyle/>
        <a:p>
          <a:pPr rtl="0"/>
          <a:r>
            <a:rPr kumimoji="1" lang="ja-JP" dirty="0" smtClean="0"/>
            <a:t>特に絞り込まない</a:t>
          </a:r>
          <a:endParaRPr kumimoji="1" lang="en-US" dirty="0"/>
        </a:p>
      </dgm:t>
    </dgm:pt>
    <dgm:pt modelId="{F7DC54F0-5737-4F49-9E2B-A2DAF35963B7}" type="parTrans" cxnId="{896B087F-7906-4EB7-ABA9-886BF71612DF}">
      <dgm:prSet/>
      <dgm:spPr/>
      <dgm:t>
        <a:bodyPr/>
        <a:lstStyle/>
        <a:p>
          <a:endParaRPr kumimoji="1" lang="ja-JP" altLang="en-US"/>
        </a:p>
      </dgm:t>
    </dgm:pt>
    <dgm:pt modelId="{3E326EED-19EA-4C0C-AE71-597358D25339}" type="sibTrans" cxnId="{896B087F-7906-4EB7-ABA9-886BF71612DF}">
      <dgm:prSet/>
      <dgm:spPr/>
      <dgm:t>
        <a:bodyPr/>
        <a:lstStyle/>
        <a:p>
          <a:endParaRPr kumimoji="1" lang="ja-JP" altLang="en-US"/>
        </a:p>
      </dgm:t>
    </dgm:pt>
    <dgm:pt modelId="{A9A28778-DA13-4018-877F-D47B77849220}">
      <dgm:prSet/>
      <dgm:spPr/>
      <dgm:t>
        <a:bodyPr/>
        <a:lstStyle/>
        <a:p>
          <a:pPr rtl="0"/>
          <a:r>
            <a:rPr kumimoji="1" lang="ja-JP" dirty="0" err="1" smtClean="0"/>
            <a:t>わんくま</a:t>
          </a:r>
          <a:r>
            <a:rPr kumimoji="1" lang="ja-JP" dirty="0" smtClean="0"/>
            <a:t>勉強会</a:t>
          </a:r>
          <a:endParaRPr lang="ja-JP" dirty="0"/>
        </a:p>
      </dgm:t>
    </dgm:pt>
    <dgm:pt modelId="{D884BA5D-8F84-4517-9E6F-0C3168828769}" type="parTrans" cxnId="{FA5C7932-7815-4A1D-8291-490BC1B8CF6E}">
      <dgm:prSet/>
      <dgm:spPr/>
      <dgm:t>
        <a:bodyPr/>
        <a:lstStyle/>
        <a:p>
          <a:endParaRPr kumimoji="1" lang="ja-JP" altLang="en-US"/>
        </a:p>
      </dgm:t>
    </dgm:pt>
    <dgm:pt modelId="{A2C068C6-127C-4CA6-9939-C5AEEC203EC7}" type="sibTrans" cxnId="{FA5C7932-7815-4A1D-8291-490BC1B8CF6E}">
      <dgm:prSet/>
      <dgm:spPr/>
      <dgm:t>
        <a:bodyPr/>
        <a:lstStyle/>
        <a:p>
          <a:endParaRPr kumimoji="1" lang="ja-JP" altLang="en-US"/>
        </a:p>
      </dgm:t>
    </dgm:pt>
    <dgm:pt modelId="{E9803846-95B4-453F-B0EA-A41362670376}" type="pres">
      <dgm:prSet presAssocID="{9696123C-C1B6-44F2-A279-062E18B13776}" presName="linear" presStyleCnt="0">
        <dgm:presLayoutVars>
          <dgm:animLvl val="lvl"/>
          <dgm:resizeHandles val="exact"/>
        </dgm:presLayoutVars>
      </dgm:prSet>
      <dgm:spPr/>
      <dgm:t>
        <a:bodyPr/>
        <a:lstStyle/>
        <a:p>
          <a:endParaRPr kumimoji="1" lang="ja-JP" altLang="en-US"/>
        </a:p>
      </dgm:t>
    </dgm:pt>
    <dgm:pt modelId="{626D4E20-ED74-4F24-8A02-556E95F43F15}" type="pres">
      <dgm:prSet presAssocID="{92C8C2B8-4AE9-4678-8428-CE9DEF0B2A15}" presName="parentText" presStyleLbl="node1" presStyleIdx="0" presStyleCnt="4">
        <dgm:presLayoutVars>
          <dgm:chMax val="0"/>
          <dgm:bulletEnabled val="1"/>
        </dgm:presLayoutVars>
      </dgm:prSet>
      <dgm:spPr/>
      <dgm:t>
        <a:bodyPr/>
        <a:lstStyle/>
        <a:p>
          <a:endParaRPr kumimoji="1" lang="ja-JP" altLang="en-US"/>
        </a:p>
      </dgm:t>
    </dgm:pt>
    <dgm:pt modelId="{0AA4D2CF-AA3F-4DFA-BC0C-D7D0C5C7CA68}" type="pres">
      <dgm:prSet presAssocID="{ECF6A149-1A40-4FB0-BB22-FF6E388BDC5D}" presName="spacer" presStyleCnt="0"/>
      <dgm:spPr/>
    </dgm:pt>
    <dgm:pt modelId="{14A5A8E0-424B-4AEF-8CCD-3C479EC6B3D0}" type="pres">
      <dgm:prSet presAssocID="{009C6CB9-506B-4AEA-AD77-23B29A5235EF}" presName="parentText" presStyleLbl="node1" presStyleIdx="1" presStyleCnt="4">
        <dgm:presLayoutVars>
          <dgm:chMax val="0"/>
          <dgm:bulletEnabled val="1"/>
        </dgm:presLayoutVars>
      </dgm:prSet>
      <dgm:spPr/>
      <dgm:t>
        <a:bodyPr/>
        <a:lstStyle/>
        <a:p>
          <a:endParaRPr kumimoji="1" lang="ja-JP" altLang="en-US"/>
        </a:p>
      </dgm:t>
    </dgm:pt>
    <dgm:pt modelId="{DDC0503E-0998-432C-8B0D-1811523E01BA}" type="pres">
      <dgm:prSet presAssocID="{009C6CB9-506B-4AEA-AD77-23B29A5235EF}" presName="childText" presStyleLbl="revTx" presStyleIdx="0" presStyleCnt="3">
        <dgm:presLayoutVars>
          <dgm:bulletEnabled val="1"/>
        </dgm:presLayoutVars>
      </dgm:prSet>
      <dgm:spPr/>
      <dgm:t>
        <a:bodyPr/>
        <a:lstStyle/>
        <a:p>
          <a:endParaRPr kumimoji="1" lang="ja-JP" altLang="en-US"/>
        </a:p>
      </dgm:t>
    </dgm:pt>
    <dgm:pt modelId="{3F3AAFC8-B618-476B-81D6-8D1CC0C83342}" type="pres">
      <dgm:prSet presAssocID="{33213563-2B07-4610-B6B8-D8B720DD1123}" presName="parentText" presStyleLbl="node1" presStyleIdx="2" presStyleCnt="4">
        <dgm:presLayoutVars>
          <dgm:chMax val="0"/>
          <dgm:bulletEnabled val="1"/>
        </dgm:presLayoutVars>
      </dgm:prSet>
      <dgm:spPr/>
      <dgm:t>
        <a:bodyPr/>
        <a:lstStyle/>
        <a:p>
          <a:endParaRPr kumimoji="1" lang="ja-JP" altLang="en-US"/>
        </a:p>
      </dgm:t>
    </dgm:pt>
    <dgm:pt modelId="{DC0C3793-488F-4C8A-829B-8EAA6487A5DD}" type="pres">
      <dgm:prSet presAssocID="{33213563-2B07-4610-B6B8-D8B720DD1123}" presName="childText" presStyleLbl="revTx" presStyleIdx="1" presStyleCnt="3">
        <dgm:presLayoutVars>
          <dgm:bulletEnabled val="1"/>
        </dgm:presLayoutVars>
      </dgm:prSet>
      <dgm:spPr/>
      <dgm:t>
        <a:bodyPr/>
        <a:lstStyle/>
        <a:p>
          <a:endParaRPr kumimoji="1" lang="ja-JP" altLang="en-US"/>
        </a:p>
      </dgm:t>
    </dgm:pt>
    <dgm:pt modelId="{EB9CDBFF-9D01-4EB0-BCAF-A3D0D4C15CE6}" type="pres">
      <dgm:prSet presAssocID="{A1285666-C60B-4524-87CA-077A77302C11}" presName="parentText" presStyleLbl="node1" presStyleIdx="3" presStyleCnt="4">
        <dgm:presLayoutVars>
          <dgm:chMax val="0"/>
          <dgm:bulletEnabled val="1"/>
        </dgm:presLayoutVars>
      </dgm:prSet>
      <dgm:spPr/>
      <dgm:t>
        <a:bodyPr/>
        <a:lstStyle/>
        <a:p>
          <a:endParaRPr kumimoji="1" lang="ja-JP" altLang="en-US"/>
        </a:p>
      </dgm:t>
    </dgm:pt>
    <dgm:pt modelId="{D98517BC-7FB9-4732-9565-9ED4DCBE6FB1}" type="pres">
      <dgm:prSet presAssocID="{A1285666-C60B-4524-87CA-077A77302C11}" presName="childText" presStyleLbl="revTx" presStyleIdx="2" presStyleCnt="3">
        <dgm:presLayoutVars>
          <dgm:bulletEnabled val="1"/>
        </dgm:presLayoutVars>
      </dgm:prSet>
      <dgm:spPr/>
      <dgm:t>
        <a:bodyPr/>
        <a:lstStyle/>
        <a:p>
          <a:endParaRPr kumimoji="1" lang="ja-JP" altLang="en-US"/>
        </a:p>
      </dgm:t>
    </dgm:pt>
  </dgm:ptLst>
  <dgm:cxnLst>
    <dgm:cxn modelId="{42E6A334-08B0-424F-AF0A-41D31640AB9D}" srcId="{9696123C-C1B6-44F2-A279-062E18B13776}" destId="{92C8C2B8-4AE9-4678-8428-CE9DEF0B2A15}" srcOrd="0" destOrd="0" parTransId="{20F59DBF-ACB9-4D6F-8577-64F5E473EA89}" sibTransId="{ECF6A149-1A40-4FB0-BB22-FF6E388BDC5D}"/>
    <dgm:cxn modelId="{8FF3A4F7-5C46-4475-A11D-256EC6174E12}" srcId="{009C6CB9-506B-4AEA-AD77-23B29A5235EF}" destId="{EB884855-5099-47F2-8D79-0A901A02B4C5}" srcOrd="0" destOrd="0" parTransId="{7AC929DC-2E03-4174-AF85-D07D9A936EC6}" sibTransId="{DAA67273-37F2-4B36-8C21-6FDE3381DE74}"/>
    <dgm:cxn modelId="{01D93787-7A51-48D5-969C-A3EF484D29AA}" srcId="{009C6CB9-506B-4AEA-AD77-23B29A5235EF}" destId="{47EBF3CE-29C3-49CE-8DA6-93C8D558FB53}" srcOrd="1" destOrd="0" parTransId="{BF00DEA2-7AC1-4454-A2EF-08DF90CEFEA7}" sibTransId="{DD9B91FF-6EBA-45A6-970A-EFCE986C316C}"/>
    <dgm:cxn modelId="{39E980C1-47D9-4356-94D2-6EA8DFFFB253}" srcId="{33213563-2B07-4610-B6B8-D8B720DD1123}" destId="{BA4B1C7B-72B6-4060-9007-BB81D86EF1B2}" srcOrd="0" destOrd="0" parTransId="{1DECECFB-002B-4E9A-9B2A-B7186C9BFB48}" sibTransId="{C31C8686-C807-4D21-96F7-D32193FCC42E}"/>
    <dgm:cxn modelId="{896B087F-7906-4EB7-ABA9-886BF71612DF}" srcId="{9696123C-C1B6-44F2-A279-062E18B13776}" destId="{A1285666-C60B-4524-87CA-077A77302C11}" srcOrd="3" destOrd="0" parTransId="{F7DC54F0-5737-4F49-9E2B-A2DAF35963B7}" sibTransId="{3E326EED-19EA-4C0C-AE71-597358D25339}"/>
    <dgm:cxn modelId="{9BB80794-01ED-4D82-937D-7112420FAA3A}" type="presOf" srcId="{009C6CB9-506B-4AEA-AD77-23B29A5235EF}" destId="{14A5A8E0-424B-4AEF-8CCD-3C479EC6B3D0}" srcOrd="0" destOrd="0" presId="urn:microsoft.com/office/officeart/2005/8/layout/vList2"/>
    <dgm:cxn modelId="{872B974D-4E1D-49ED-8490-051971F6330C}" type="presOf" srcId="{47EBF3CE-29C3-49CE-8DA6-93C8D558FB53}" destId="{DDC0503E-0998-432C-8B0D-1811523E01BA}" srcOrd="0" destOrd="1" presId="urn:microsoft.com/office/officeart/2005/8/layout/vList2"/>
    <dgm:cxn modelId="{FA5C7932-7815-4A1D-8291-490BC1B8CF6E}" srcId="{A1285666-C60B-4524-87CA-077A77302C11}" destId="{A9A28778-DA13-4018-877F-D47B77849220}" srcOrd="0" destOrd="0" parTransId="{D884BA5D-8F84-4517-9E6F-0C3168828769}" sibTransId="{A2C068C6-127C-4CA6-9939-C5AEEC203EC7}"/>
    <dgm:cxn modelId="{45D03B36-AEE1-4D59-AC20-A391910D075B}" type="presOf" srcId="{EB884855-5099-47F2-8D79-0A901A02B4C5}" destId="{DDC0503E-0998-432C-8B0D-1811523E01BA}" srcOrd="0" destOrd="0" presId="urn:microsoft.com/office/officeart/2005/8/layout/vList2"/>
    <dgm:cxn modelId="{66A0C2B5-42FE-4F98-8A5F-E7FE7EA75040}" srcId="{9696123C-C1B6-44F2-A279-062E18B13776}" destId="{33213563-2B07-4610-B6B8-D8B720DD1123}" srcOrd="2" destOrd="0" parTransId="{3B786C03-042F-456B-A9C8-43C621D3BBFA}" sibTransId="{3DEE1A12-8E25-46BC-BAF4-1BF511D97CDE}"/>
    <dgm:cxn modelId="{9A4DA829-C0C3-49A6-BC4C-0A19CEE53BCE}" type="presOf" srcId="{3E27112C-1E58-48D8-9596-F9CCB1AEABA7}" destId="{DC0C3793-488F-4C8A-829B-8EAA6487A5DD}" srcOrd="0" destOrd="1" presId="urn:microsoft.com/office/officeart/2005/8/layout/vList2"/>
    <dgm:cxn modelId="{DFD7E0AD-9C72-4721-9290-40347E861C2F}" srcId="{33213563-2B07-4610-B6B8-D8B720DD1123}" destId="{3E27112C-1E58-48D8-9596-F9CCB1AEABA7}" srcOrd="1" destOrd="0" parTransId="{D1135EEA-3704-457A-A207-A5310DEBFB1D}" sibTransId="{328D4CA9-1AA3-41CF-81C4-9F1E0166368C}"/>
    <dgm:cxn modelId="{65D41100-C746-4FF8-A0F6-5B408AD3B9D5}" srcId="{9696123C-C1B6-44F2-A279-062E18B13776}" destId="{009C6CB9-506B-4AEA-AD77-23B29A5235EF}" srcOrd="1" destOrd="0" parTransId="{F0EB2285-01E3-49AD-A1AD-C9AE46E282FD}" sibTransId="{27FF5A75-8B88-44E6-B11B-6F8CCCEA5265}"/>
    <dgm:cxn modelId="{3420786A-0E18-47F1-AE1B-3B7DBAD82B36}" type="presOf" srcId="{33213563-2B07-4610-B6B8-D8B720DD1123}" destId="{3F3AAFC8-B618-476B-81D6-8D1CC0C83342}" srcOrd="0" destOrd="0" presId="urn:microsoft.com/office/officeart/2005/8/layout/vList2"/>
    <dgm:cxn modelId="{FFECA160-C095-4E80-835F-7477125DFFB8}" type="presOf" srcId="{A1285666-C60B-4524-87CA-077A77302C11}" destId="{EB9CDBFF-9D01-4EB0-BCAF-A3D0D4C15CE6}" srcOrd="0" destOrd="0" presId="urn:microsoft.com/office/officeart/2005/8/layout/vList2"/>
    <dgm:cxn modelId="{E047D6A6-057D-4722-98A7-58B9F2FEACA3}" type="presOf" srcId="{9696123C-C1B6-44F2-A279-062E18B13776}" destId="{E9803846-95B4-453F-B0EA-A41362670376}" srcOrd="0" destOrd="0" presId="urn:microsoft.com/office/officeart/2005/8/layout/vList2"/>
    <dgm:cxn modelId="{3979A337-E3B9-4A44-9569-1817AFF5DEAF}" type="presOf" srcId="{92C8C2B8-4AE9-4678-8428-CE9DEF0B2A15}" destId="{626D4E20-ED74-4F24-8A02-556E95F43F15}" srcOrd="0" destOrd="0" presId="urn:microsoft.com/office/officeart/2005/8/layout/vList2"/>
    <dgm:cxn modelId="{01BF6B5E-A2D5-4B95-99A0-3938498F4554}" type="presOf" srcId="{A9A28778-DA13-4018-877F-D47B77849220}" destId="{D98517BC-7FB9-4732-9565-9ED4DCBE6FB1}" srcOrd="0" destOrd="0" presId="urn:microsoft.com/office/officeart/2005/8/layout/vList2"/>
    <dgm:cxn modelId="{0A87488A-04E8-4C7A-9078-71EEA1E6E41F}" type="presOf" srcId="{BA4B1C7B-72B6-4060-9007-BB81D86EF1B2}" destId="{DC0C3793-488F-4C8A-829B-8EAA6487A5DD}" srcOrd="0" destOrd="0" presId="urn:microsoft.com/office/officeart/2005/8/layout/vList2"/>
    <dgm:cxn modelId="{CED7E776-FD17-49F2-8774-7D43694F61A9}" type="presParOf" srcId="{E9803846-95B4-453F-B0EA-A41362670376}" destId="{626D4E20-ED74-4F24-8A02-556E95F43F15}" srcOrd="0" destOrd="0" presId="urn:microsoft.com/office/officeart/2005/8/layout/vList2"/>
    <dgm:cxn modelId="{8385C59B-5765-4E19-BAF8-D823AFC19E89}" type="presParOf" srcId="{E9803846-95B4-453F-B0EA-A41362670376}" destId="{0AA4D2CF-AA3F-4DFA-BC0C-D7D0C5C7CA68}" srcOrd="1" destOrd="0" presId="urn:microsoft.com/office/officeart/2005/8/layout/vList2"/>
    <dgm:cxn modelId="{19BCD1CC-8EFB-4FA8-84CF-D8255A33C080}" type="presParOf" srcId="{E9803846-95B4-453F-B0EA-A41362670376}" destId="{14A5A8E0-424B-4AEF-8CCD-3C479EC6B3D0}" srcOrd="2" destOrd="0" presId="urn:microsoft.com/office/officeart/2005/8/layout/vList2"/>
    <dgm:cxn modelId="{7EC782DD-C82B-4408-B1A1-C74D7DD2F930}" type="presParOf" srcId="{E9803846-95B4-453F-B0EA-A41362670376}" destId="{DDC0503E-0998-432C-8B0D-1811523E01BA}" srcOrd="3" destOrd="0" presId="urn:microsoft.com/office/officeart/2005/8/layout/vList2"/>
    <dgm:cxn modelId="{CC47FA8F-C0EC-4CEE-BB75-E769937D49DA}" type="presParOf" srcId="{E9803846-95B4-453F-B0EA-A41362670376}" destId="{3F3AAFC8-B618-476B-81D6-8D1CC0C83342}" srcOrd="4" destOrd="0" presId="urn:microsoft.com/office/officeart/2005/8/layout/vList2"/>
    <dgm:cxn modelId="{85185CAB-52FF-4B66-81A6-406BCE37B8D3}" type="presParOf" srcId="{E9803846-95B4-453F-B0EA-A41362670376}" destId="{DC0C3793-488F-4C8A-829B-8EAA6487A5DD}" srcOrd="5" destOrd="0" presId="urn:microsoft.com/office/officeart/2005/8/layout/vList2"/>
    <dgm:cxn modelId="{397C8FD8-0BEB-4ABF-BE63-5BE151A0737F}" type="presParOf" srcId="{E9803846-95B4-453F-B0EA-A41362670376}" destId="{EB9CDBFF-9D01-4EB0-BCAF-A3D0D4C15CE6}" srcOrd="6" destOrd="0" presId="urn:microsoft.com/office/officeart/2005/8/layout/vList2"/>
    <dgm:cxn modelId="{27C20969-7A20-4E15-BB6D-24DCC559B80D}" type="presParOf" srcId="{E9803846-95B4-453F-B0EA-A41362670376}" destId="{D98517BC-7FB9-4732-9565-9ED4DCBE6FB1}" srcOrd="7"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A2EA47D1-5A8C-4B9F-8254-1058F5D4890C}"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kumimoji="1" lang="ja-JP" altLang="en-US"/>
        </a:p>
      </dgm:t>
    </dgm:pt>
    <dgm:pt modelId="{7857DD99-FBBA-4B51-A979-C9CF2DD2F4FF}">
      <dgm:prSet/>
      <dgm:spPr/>
      <dgm:t>
        <a:bodyPr/>
        <a:lstStyle/>
        <a:p>
          <a:pPr rtl="0"/>
          <a:r>
            <a:rPr kumimoji="1" lang="ja-JP" dirty="0" smtClean="0"/>
            <a:t>自分が楽しめること</a:t>
          </a:r>
          <a:endParaRPr kumimoji="1" lang="en-US" dirty="0"/>
        </a:p>
      </dgm:t>
    </dgm:pt>
    <dgm:pt modelId="{E6EF95B9-9BEB-4371-B24B-542380303668}" type="parTrans" cxnId="{70DBF76D-55E8-4347-B60B-B6562D8AD455}">
      <dgm:prSet/>
      <dgm:spPr/>
      <dgm:t>
        <a:bodyPr/>
        <a:lstStyle/>
        <a:p>
          <a:endParaRPr kumimoji="1" lang="ja-JP" altLang="en-US"/>
        </a:p>
      </dgm:t>
    </dgm:pt>
    <dgm:pt modelId="{7A3436F5-0B9B-4581-8896-94E63BF19B97}" type="sibTrans" cxnId="{70DBF76D-55E8-4347-B60B-B6562D8AD455}">
      <dgm:prSet/>
      <dgm:spPr/>
      <dgm:t>
        <a:bodyPr/>
        <a:lstStyle/>
        <a:p>
          <a:endParaRPr kumimoji="1" lang="ja-JP" altLang="en-US"/>
        </a:p>
      </dgm:t>
    </dgm:pt>
    <dgm:pt modelId="{177F2982-0217-49A5-AA1A-CE1C6C7DFEF8}">
      <dgm:prSet/>
      <dgm:spPr/>
      <dgm:t>
        <a:bodyPr/>
        <a:lstStyle/>
        <a:p>
          <a:pPr rtl="0"/>
          <a:r>
            <a:rPr kumimoji="1" lang="ja-JP" dirty="0" smtClean="0"/>
            <a:t>もう</a:t>
          </a:r>
          <a:r>
            <a:rPr kumimoji="1" lang="en-US" dirty="0" smtClean="0"/>
            <a:t>1</a:t>
          </a:r>
          <a:r>
            <a:rPr kumimoji="1" lang="ja-JP" dirty="0" smtClean="0"/>
            <a:t>人一緒に手伝ってくれそうな人を確保</a:t>
          </a:r>
          <a:endParaRPr kumimoji="1" lang="en-US" dirty="0"/>
        </a:p>
      </dgm:t>
    </dgm:pt>
    <dgm:pt modelId="{286643E1-879C-468E-B300-C467BDB3CC27}" type="parTrans" cxnId="{457CE2FD-1A02-4182-8A59-6AA56178FD04}">
      <dgm:prSet/>
      <dgm:spPr/>
      <dgm:t>
        <a:bodyPr/>
        <a:lstStyle/>
        <a:p>
          <a:endParaRPr kumimoji="1" lang="ja-JP" altLang="en-US"/>
        </a:p>
      </dgm:t>
    </dgm:pt>
    <dgm:pt modelId="{2EA77756-6A29-47D3-898C-4FA94BE9C40E}" type="sibTrans" cxnId="{457CE2FD-1A02-4182-8A59-6AA56178FD04}">
      <dgm:prSet/>
      <dgm:spPr/>
      <dgm:t>
        <a:bodyPr/>
        <a:lstStyle/>
        <a:p>
          <a:endParaRPr kumimoji="1" lang="ja-JP" altLang="en-US"/>
        </a:p>
      </dgm:t>
    </dgm:pt>
    <dgm:pt modelId="{A53EC07F-BF53-4785-9FA0-739B46F01842}">
      <dgm:prSet/>
      <dgm:spPr/>
      <dgm:t>
        <a:bodyPr/>
        <a:lstStyle/>
        <a:p>
          <a:pPr rtl="0"/>
          <a:r>
            <a:rPr kumimoji="1" lang="ja-JP" dirty="0" smtClean="0"/>
            <a:t>声の大きい人を見つけると集客にいいですね</a:t>
          </a:r>
          <a:endParaRPr kumimoji="1" lang="en-US" dirty="0"/>
        </a:p>
      </dgm:t>
    </dgm:pt>
    <dgm:pt modelId="{4CAFC12D-FD5A-4C34-AD75-5F6CBBE62CD2}" type="parTrans" cxnId="{33037415-6216-4774-960D-249C76CAAEA8}">
      <dgm:prSet/>
      <dgm:spPr/>
      <dgm:t>
        <a:bodyPr/>
        <a:lstStyle/>
        <a:p>
          <a:endParaRPr kumimoji="1" lang="ja-JP" altLang="en-US"/>
        </a:p>
      </dgm:t>
    </dgm:pt>
    <dgm:pt modelId="{236ABEEB-AED9-4607-BB36-ABF45E39E970}" type="sibTrans" cxnId="{33037415-6216-4774-960D-249C76CAAEA8}">
      <dgm:prSet/>
      <dgm:spPr/>
      <dgm:t>
        <a:bodyPr/>
        <a:lstStyle/>
        <a:p>
          <a:endParaRPr kumimoji="1" lang="ja-JP" altLang="en-US"/>
        </a:p>
      </dgm:t>
    </dgm:pt>
    <dgm:pt modelId="{1F9CFEDD-B9A4-4A7E-8B53-62B8230C89C6}">
      <dgm:prSet/>
      <dgm:spPr/>
      <dgm:t>
        <a:bodyPr/>
        <a:lstStyle/>
        <a:p>
          <a:pPr rtl="0"/>
          <a:r>
            <a:rPr kumimoji="1" lang="ja-JP" dirty="0" smtClean="0"/>
            <a:t>勉強会に難易度は不要</a:t>
          </a:r>
          <a:endParaRPr kumimoji="1" lang="en-US" dirty="0"/>
        </a:p>
      </dgm:t>
    </dgm:pt>
    <dgm:pt modelId="{027835A0-E235-4B31-B847-8BD1334C1769}" type="parTrans" cxnId="{85958132-5446-431A-AE61-AC24C9F35C62}">
      <dgm:prSet/>
      <dgm:spPr/>
      <dgm:t>
        <a:bodyPr/>
        <a:lstStyle/>
        <a:p>
          <a:endParaRPr kumimoji="1" lang="ja-JP" altLang="en-US"/>
        </a:p>
      </dgm:t>
    </dgm:pt>
    <dgm:pt modelId="{6FF08050-A2AD-4485-9ACD-1A374477EDB7}" type="sibTrans" cxnId="{85958132-5446-431A-AE61-AC24C9F35C62}">
      <dgm:prSet/>
      <dgm:spPr/>
      <dgm:t>
        <a:bodyPr/>
        <a:lstStyle/>
        <a:p>
          <a:endParaRPr kumimoji="1" lang="ja-JP" altLang="en-US"/>
        </a:p>
      </dgm:t>
    </dgm:pt>
    <dgm:pt modelId="{D4AF3A63-6C83-4ABD-BA46-33ADC57522FD}">
      <dgm:prSet/>
      <dgm:spPr/>
      <dgm:t>
        <a:bodyPr/>
        <a:lstStyle/>
        <a:p>
          <a:pPr rtl="0"/>
          <a:r>
            <a:rPr kumimoji="1" lang="ja-JP" dirty="0" smtClean="0"/>
            <a:t>難しいことだけをするのが勉強会じゃないです</a:t>
          </a:r>
          <a:endParaRPr kumimoji="1" lang="en-US" dirty="0"/>
        </a:p>
      </dgm:t>
    </dgm:pt>
    <dgm:pt modelId="{D4E94695-BC12-4F8A-8C52-26372AF79273}" type="parTrans" cxnId="{24CD8F7C-6026-4F10-B1C5-785F030700AC}">
      <dgm:prSet/>
      <dgm:spPr/>
      <dgm:t>
        <a:bodyPr/>
        <a:lstStyle/>
        <a:p>
          <a:endParaRPr kumimoji="1" lang="ja-JP" altLang="en-US"/>
        </a:p>
      </dgm:t>
    </dgm:pt>
    <dgm:pt modelId="{430E54AF-52A4-4CD4-AEF3-E8A2DDCAFA75}" type="sibTrans" cxnId="{24CD8F7C-6026-4F10-B1C5-785F030700AC}">
      <dgm:prSet/>
      <dgm:spPr/>
      <dgm:t>
        <a:bodyPr/>
        <a:lstStyle/>
        <a:p>
          <a:endParaRPr kumimoji="1" lang="ja-JP" altLang="en-US"/>
        </a:p>
      </dgm:t>
    </dgm:pt>
    <dgm:pt modelId="{30A54D02-548B-4719-A0C2-6EC9BBC04632}">
      <dgm:prSet/>
      <dgm:spPr/>
      <dgm:t>
        <a:bodyPr/>
        <a:lstStyle/>
        <a:p>
          <a:pPr rtl="0"/>
          <a:r>
            <a:rPr kumimoji="1" lang="ja-JP" dirty="0" smtClean="0"/>
            <a:t>僕がこんなことやってもみんなしってるからは禁句</a:t>
          </a:r>
          <a:endParaRPr kumimoji="1" lang="en-US" dirty="0"/>
        </a:p>
      </dgm:t>
    </dgm:pt>
    <dgm:pt modelId="{A4013EEF-BAAB-4247-8153-FDA6C4220FD6}" type="parTrans" cxnId="{84C6F1B1-6C16-49CA-A095-07A5B2A73B4E}">
      <dgm:prSet/>
      <dgm:spPr/>
      <dgm:t>
        <a:bodyPr/>
        <a:lstStyle/>
        <a:p>
          <a:endParaRPr kumimoji="1" lang="ja-JP" altLang="en-US"/>
        </a:p>
      </dgm:t>
    </dgm:pt>
    <dgm:pt modelId="{13099E6C-DC76-4C3E-AC57-27C59229DAAA}" type="sibTrans" cxnId="{84C6F1B1-6C16-49CA-A095-07A5B2A73B4E}">
      <dgm:prSet/>
      <dgm:spPr/>
      <dgm:t>
        <a:bodyPr/>
        <a:lstStyle/>
        <a:p>
          <a:endParaRPr kumimoji="1" lang="ja-JP" altLang="en-US"/>
        </a:p>
      </dgm:t>
    </dgm:pt>
    <dgm:pt modelId="{2F5DE501-B78B-4F5F-AEEC-1C79243DC9D5}">
      <dgm:prSet/>
      <dgm:spPr/>
      <dgm:t>
        <a:bodyPr/>
        <a:lstStyle/>
        <a:p>
          <a:pPr rtl="0"/>
          <a:r>
            <a:rPr kumimoji="1" lang="ja-JP" dirty="0" smtClean="0"/>
            <a:t>平日夜にやるか、土曜日にやるか</a:t>
          </a:r>
          <a:endParaRPr kumimoji="1" lang="en-US" dirty="0"/>
        </a:p>
      </dgm:t>
    </dgm:pt>
    <dgm:pt modelId="{5C79FF8A-5F6C-4C2C-A937-15020789F33F}" type="parTrans" cxnId="{4715FE4D-CD06-484E-BF38-E2290B2F8EFF}">
      <dgm:prSet/>
      <dgm:spPr/>
      <dgm:t>
        <a:bodyPr/>
        <a:lstStyle/>
        <a:p>
          <a:endParaRPr kumimoji="1" lang="ja-JP" altLang="en-US"/>
        </a:p>
      </dgm:t>
    </dgm:pt>
    <dgm:pt modelId="{070FC1D7-86E1-445D-A7D9-7E7FAF44C5EC}" type="sibTrans" cxnId="{4715FE4D-CD06-484E-BF38-E2290B2F8EFF}">
      <dgm:prSet/>
      <dgm:spPr/>
      <dgm:t>
        <a:bodyPr/>
        <a:lstStyle/>
        <a:p>
          <a:endParaRPr kumimoji="1" lang="ja-JP" altLang="en-US"/>
        </a:p>
      </dgm:t>
    </dgm:pt>
    <dgm:pt modelId="{BB247681-D56A-476B-B9FF-5FC7274BA3A7}">
      <dgm:prSet/>
      <dgm:spPr/>
      <dgm:t>
        <a:bodyPr/>
        <a:lstStyle/>
        <a:p>
          <a:pPr rtl="0"/>
          <a:r>
            <a:rPr kumimoji="1" lang="ja-JP" dirty="0" smtClean="0"/>
            <a:t>目標とする集客を決める</a:t>
          </a:r>
          <a:endParaRPr kumimoji="1" lang="en-US" dirty="0"/>
        </a:p>
      </dgm:t>
    </dgm:pt>
    <dgm:pt modelId="{5D210FFD-5405-43D1-A5B5-41661660F69E}" type="parTrans" cxnId="{895AB489-79AC-4E8C-80CB-26E6F860A2F5}">
      <dgm:prSet/>
      <dgm:spPr/>
      <dgm:t>
        <a:bodyPr/>
        <a:lstStyle/>
        <a:p>
          <a:endParaRPr kumimoji="1" lang="ja-JP" altLang="en-US"/>
        </a:p>
      </dgm:t>
    </dgm:pt>
    <dgm:pt modelId="{D1E7216C-A9A6-4543-9F8C-A66F43A0733D}" type="sibTrans" cxnId="{895AB489-79AC-4E8C-80CB-26E6F860A2F5}">
      <dgm:prSet/>
      <dgm:spPr/>
      <dgm:t>
        <a:bodyPr/>
        <a:lstStyle/>
        <a:p>
          <a:endParaRPr kumimoji="1" lang="ja-JP" altLang="en-US"/>
        </a:p>
      </dgm:t>
    </dgm:pt>
    <dgm:pt modelId="{4C103F5B-13EA-4285-BBA5-C44A7BB12645}">
      <dgm:prSet/>
      <dgm:spPr/>
      <dgm:t>
        <a:bodyPr/>
        <a:lstStyle/>
        <a:p>
          <a:pPr rtl="0"/>
          <a:r>
            <a:rPr kumimoji="1" lang="ja-JP" dirty="0" err="1" smtClean="0"/>
            <a:t>わんくまも</a:t>
          </a:r>
          <a:r>
            <a:rPr kumimoji="1" lang="ja-JP" dirty="0" smtClean="0"/>
            <a:t>最初は</a:t>
          </a:r>
          <a:r>
            <a:rPr kumimoji="1" lang="en-US" dirty="0" smtClean="0"/>
            <a:t>10</a:t>
          </a:r>
          <a:r>
            <a:rPr kumimoji="1" lang="ja-JP" dirty="0" smtClean="0"/>
            <a:t>人くらいを想定しました</a:t>
          </a:r>
          <a:endParaRPr kumimoji="1" lang="en-US" dirty="0"/>
        </a:p>
      </dgm:t>
    </dgm:pt>
    <dgm:pt modelId="{1B63678B-6E21-46F1-A59D-E097AC0E80CB}" type="parTrans" cxnId="{CED1AFD8-3865-4590-B3D7-C9EFCAB77E4D}">
      <dgm:prSet/>
      <dgm:spPr/>
      <dgm:t>
        <a:bodyPr/>
        <a:lstStyle/>
        <a:p>
          <a:endParaRPr kumimoji="1" lang="ja-JP" altLang="en-US"/>
        </a:p>
      </dgm:t>
    </dgm:pt>
    <dgm:pt modelId="{51881B48-669C-4010-9927-2C6D9258682A}" type="sibTrans" cxnId="{CED1AFD8-3865-4590-B3D7-C9EFCAB77E4D}">
      <dgm:prSet/>
      <dgm:spPr/>
      <dgm:t>
        <a:bodyPr/>
        <a:lstStyle/>
        <a:p>
          <a:endParaRPr kumimoji="1" lang="ja-JP" altLang="en-US"/>
        </a:p>
      </dgm:t>
    </dgm:pt>
    <dgm:pt modelId="{27D7E377-3CBB-4862-9D21-A5E3BFF484B7}">
      <dgm:prSet/>
      <dgm:spPr/>
      <dgm:t>
        <a:bodyPr/>
        <a:lstStyle/>
        <a:p>
          <a:pPr rtl="0"/>
          <a:r>
            <a:rPr kumimoji="1" lang="ja-JP" dirty="0" smtClean="0"/>
            <a:t>すべては自分で最終決定すること</a:t>
          </a:r>
          <a:endParaRPr kumimoji="1" lang="en-US" dirty="0"/>
        </a:p>
      </dgm:t>
    </dgm:pt>
    <dgm:pt modelId="{F4DB1170-55C7-4518-B485-420CF7C879BA}" type="parTrans" cxnId="{8C3D80DB-BF5C-41C2-BB0B-BD47E20D11E2}">
      <dgm:prSet/>
      <dgm:spPr/>
      <dgm:t>
        <a:bodyPr/>
        <a:lstStyle/>
        <a:p>
          <a:endParaRPr kumimoji="1" lang="ja-JP" altLang="en-US"/>
        </a:p>
      </dgm:t>
    </dgm:pt>
    <dgm:pt modelId="{E5750CDB-BFBC-4D47-829B-2A4E1D8E8023}" type="sibTrans" cxnId="{8C3D80DB-BF5C-41C2-BB0B-BD47E20D11E2}">
      <dgm:prSet/>
      <dgm:spPr/>
      <dgm:t>
        <a:bodyPr/>
        <a:lstStyle/>
        <a:p>
          <a:endParaRPr kumimoji="1" lang="ja-JP" altLang="en-US"/>
        </a:p>
      </dgm:t>
    </dgm:pt>
    <dgm:pt modelId="{01853049-D660-48C1-AD6A-3A35DA5FDB54}" type="pres">
      <dgm:prSet presAssocID="{A2EA47D1-5A8C-4B9F-8254-1058F5D4890C}" presName="linear" presStyleCnt="0">
        <dgm:presLayoutVars>
          <dgm:animLvl val="lvl"/>
          <dgm:resizeHandles val="exact"/>
        </dgm:presLayoutVars>
      </dgm:prSet>
      <dgm:spPr/>
      <dgm:t>
        <a:bodyPr/>
        <a:lstStyle/>
        <a:p>
          <a:endParaRPr kumimoji="1" lang="ja-JP" altLang="en-US"/>
        </a:p>
      </dgm:t>
    </dgm:pt>
    <dgm:pt modelId="{23E6E19A-2BB1-4F6F-B0D7-630A0C1FBB6C}" type="pres">
      <dgm:prSet presAssocID="{7857DD99-FBBA-4B51-A979-C9CF2DD2F4FF}" presName="parentText" presStyleLbl="node1" presStyleIdx="0" presStyleCnt="5">
        <dgm:presLayoutVars>
          <dgm:chMax val="0"/>
          <dgm:bulletEnabled val="1"/>
        </dgm:presLayoutVars>
      </dgm:prSet>
      <dgm:spPr/>
      <dgm:t>
        <a:bodyPr/>
        <a:lstStyle/>
        <a:p>
          <a:endParaRPr kumimoji="1" lang="ja-JP" altLang="en-US"/>
        </a:p>
      </dgm:t>
    </dgm:pt>
    <dgm:pt modelId="{9AF4E09A-0D1F-4142-83FC-078846DA23BB}" type="pres">
      <dgm:prSet presAssocID="{7A3436F5-0B9B-4581-8896-94E63BF19B97}" presName="spacer" presStyleCnt="0"/>
      <dgm:spPr/>
    </dgm:pt>
    <dgm:pt modelId="{F6402DFF-EE3E-4E93-BA9B-3C1C7AE2651D}" type="pres">
      <dgm:prSet presAssocID="{177F2982-0217-49A5-AA1A-CE1C6C7DFEF8}" presName="parentText" presStyleLbl="node1" presStyleIdx="1" presStyleCnt="5">
        <dgm:presLayoutVars>
          <dgm:chMax val="0"/>
          <dgm:bulletEnabled val="1"/>
        </dgm:presLayoutVars>
      </dgm:prSet>
      <dgm:spPr/>
      <dgm:t>
        <a:bodyPr/>
        <a:lstStyle/>
        <a:p>
          <a:endParaRPr kumimoji="1" lang="ja-JP" altLang="en-US"/>
        </a:p>
      </dgm:t>
    </dgm:pt>
    <dgm:pt modelId="{97D312D7-845E-452F-8ECB-276AD32525C3}" type="pres">
      <dgm:prSet presAssocID="{177F2982-0217-49A5-AA1A-CE1C6C7DFEF8}" presName="childText" presStyleLbl="revTx" presStyleIdx="0" presStyleCnt="3">
        <dgm:presLayoutVars>
          <dgm:bulletEnabled val="1"/>
        </dgm:presLayoutVars>
      </dgm:prSet>
      <dgm:spPr/>
      <dgm:t>
        <a:bodyPr/>
        <a:lstStyle/>
        <a:p>
          <a:endParaRPr kumimoji="1" lang="ja-JP" altLang="en-US"/>
        </a:p>
      </dgm:t>
    </dgm:pt>
    <dgm:pt modelId="{EA5CA4C3-756C-4807-85B3-9A32F2507CC4}" type="pres">
      <dgm:prSet presAssocID="{1F9CFEDD-B9A4-4A7E-8B53-62B8230C89C6}" presName="parentText" presStyleLbl="node1" presStyleIdx="2" presStyleCnt="5">
        <dgm:presLayoutVars>
          <dgm:chMax val="0"/>
          <dgm:bulletEnabled val="1"/>
        </dgm:presLayoutVars>
      </dgm:prSet>
      <dgm:spPr/>
      <dgm:t>
        <a:bodyPr/>
        <a:lstStyle/>
        <a:p>
          <a:endParaRPr kumimoji="1" lang="ja-JP" altLang="en-US"/>
        </a:p>
      </dgm:t>
    </dgm:pt>
    <dgm:pt modelId="{0E06B47C-23B2-4E99-A55E-34A751B730D6}" type="pres">
      <dgm:prSet presAssocID="{1F9CFEDD-B9A4-4A7E-8B53-62B8230C89C6}" presName="childText" presStyleLbl="revTx" presStyleIdx="1" presStyleCnt="3">
        <dgm:presLayoutVars>
          <dgm:bulletEnabled val="1"/>
        </dgm:presLayoutVars>
      </dgm:prSet>
      <dgm:spPr/>
      <dgm:t>
        <a:bodyPr/>
        <a:lstStyle/>
        <a:p>
          <a:endParaRPr kumimoji="1" lang="ja-JP" altLang="en-US"/>
        </a:p>
      </dgm:t>
    </dgm:pt>
    <dgm:pt modelId="{32CB18BB-DDAE-4BDE-B1D8-F20C772A3637}" type="pres">
      <dgm:prSet presAssocID="{2F5DE501-B78B-4F5F-AEEC-1C79243DC9D5}" presName="parentText" presStyleLbl="node1" presStyleIdx="3" presStyleCnt="5">
        <dgm:presLayoutVars>
          <dgm:chMax val="0"/>
          <dgm:bulletEnabled val="1"/>
        </dgm:presLayoutVars>
      </dgm:prSet>
      <dgm:spPr/>
      <dgm:t>
        <a:bodyPr/>
        <a:lstStyle/>
        <a:p>
          <a:endParaRPr kumimoji="1" lang="ja-JP" altLang="en-US"/>
        </a:p>
      </dgm:t>
    </dgm:pt>
    <dgm:pt modelId="{E6A5365D-F7DF-456B-891F-1D3481913426}" type="pres">
      <dgm:prSet presAssocID="{070FC1D7-86E1-445D-A7D9-7E7FAF44C5EC}" presName="spacer" presStyleCnt="0"/>
      <dgm:spPr/>
    </dgm:pt>
    <dgm:pt modelId="{C9234288-D3F4-49C0-A82E-2051C14DD638}" type="pres">
      <dgm:prSet presAssocID="{BB247681-D56A-476B-B9FF-5FC7274BA3A7}" presName="parentText" presStyleLbl="node1" presStyleIdx="4" presStyleCnt="5">
        <dgm:presLayoutVars>
          <dgm:chMax val="0"/>
          <dgm:bulletEnabled val="1"/>
        </dgm:presLayoutVars>
      </dgm:prSet>
      <dgm:spPr/>
      <dgm:t>
        <a:bodyPr/>
        <a:lstStyle/>
        <a:p>
          <a:endParaRPr kumimoji="1" lang="ja-JP" altLang="en-US"/>
        </a:p>
      </dgm:t>
    </dgm:pt>
    <dgm:pt modelId="{1AE8D659-C0C8-49B1-B791-0A8D5ECA5EBB}" type="pres">
      <dgm:prSet presAssocID="{BB247681-D56A-476B-B9FF-5FC7274BA3A7}" presName="childText" presStyleLbl="revTx" presStyleIdx="2" presStyleCnt="3">
        <dgm:presLayoutVars>
          <dgm:bulletEnabled val="1"/>
        </dgm:presLayoutVars>
      </dgm:prSet>
      <dgm:spPr/>
      <dgm:t>
        <a:bodyPr/>
        <a:lstStyle/>
        <a:p>
          <a:endParaRPr kumimoji="1" lang="ja-JP" altLang="en-US"/>
        </a:p>
      </dgm:t>
    </dgm:pt>
  </dgm:ptLst>
  <dgm:cxnLst>
    <dgm:cxn modelId="{85958132-5446-431A-AE61-AC24C9F35C62}" srcId="{A2EA47D1-5A8C-4B9F-8254-1058F5D4890C}" destId="{1F9CFEDD-B9A4-4A7E-8B53-62B8230C89C6}" srcOrd="2" destOrd="0" parTransId="{027835A0-E235-4B31-B847-8BD1334C1769}" sibTransId="{6FF08050-A2AD-4485-9ACD-1A374477EDB7}"/>
    <dgm:cxn modelId="{33037415-6216-4774-960D-249C76CAAEA8}" srcId="{177F2982-0217-49A5-AA1A-CE1C6C7DFEF8}" destId="{A53EC07F-BF53-4785-9FA0-739B46F01842}" srcOrd="0" destOrd="0" parTransId="{4CAFC12D-FD5A-4C34-AD75-5F6CBBE62CD2}" sibTransId="{236ABEEB-AED9-4607-BB36-ABF45E39E970}"/>
    <dgm:cxn modelId="{CED1AFD8-3865-4590-B3D7-C9EFCAB77E4D}" srcId="{BB247681-D56A-476B-B9FF-5FC7274BA3A7}" destId="{4C103F5B-13EA-4285-BBA5-C44A7BB12645}" srcOrd="0" destOrd="0" parTransId="{1B63678B-6E21-46F1-A59D-E097AC0E80CB}" sibTransId="{51881B48-669C-4010-9927-2C6D9258682A}"/>
    <dgm:cxn modelId="{4D7313CD-713E-477B-964F-B4E25A9B02C0}" type="presOf" srcId="{7857DD99-FBBA-4B51-A979-C9CF2DD2F4FF}" destId="{23E6E19A-2BB1-4F6F-B0D7-630A0C1FBB6C}" srcOrd="0" destOrd="0" presId="urn:microsoft.com/office/officeart/2005/8/layout/vList2"/>
    <dgm:cxn modelId="{F1CAE260-4967-4F3A-A09A-BDFD2936BBF0}" type="presOf" srcId="{4C103F5B-13EA-4285-BBA5-C44A7BB12645}" destId="{1AE8D659-C0C8-49B1-B791-0A8D5ECA5EBB}" srcOrd="0" destOrd="0" presId="urn:microsoft.com/office/officeart/2005/8/layout/vList2"/>
    <dgm:cxn modelId="{895AB489-79AC-4E8C-80CB-26E6F860A2F5}" srcId="{A2EA47D1-5A8C-4B9F-8254-1058F5D4890C}" destId="{BB247681-D56A-476B-B9FF-5FC7274BA3A7}" srcOrd="4" destOrd="0" parTransId="{5D210FFD-5405-43D1-A5B5-41661660F69E}" sibTransId="{D1E7216C-A9A6-4543-9F8C-A66F43A0733D}"/>
    <dgm:cxn modelId="{E27B3F98-3BBA-428C-9C41-D5ACCAFE6D79}" type="presOf" srcId="{177F2982-0217-49A5-AA1A-CE1C6C7DFEF8}" destId="{F6402DFF-EE3E-4E93-BA9B-3C1C7AE2651D}" srcOrd="0" destOrd="0" presId="urn:microsoft.com/office/officeart/2005/8/layout/vList2"/>
    <dgm:cxn modelId="{57E762A7-CF11-4C14-BAE6-131C8C12AF35}" type="presOf" srcId="{27D7E377-3CBB-4862-9D21-A5E3BFF484B7}" destId="{1AE8D659-C0C8-49B1-B791-0A8D5ECA5EBB}" srcOrd="0" destOrd="1" presId="urn:microsoft.com/office/officeart/2005/8/layout/vList2"/>
    <dgm:cxn modelId="{BFDF4C3A-C63B-420E-9E9F-D1055FA80D03}" type="presOf" srcId="{1F9CFEDD-B9A4-4A7E-8B53-62B8230C89C6}" destId="{EA5CA4C3-756C-4807-85B3-9A32F2507CC4}" srcOrd="0" destOrd="0" presId="urn:microsoft.com/office/officeart/2005/8/layout/vList2"/>
    <dgm:cxn modelId="{84C6F1B1-6C16-49CA-A095-07A5B2A73B4E}" srcId="{1F9CFEDD-B9A4-4A7E-8B53-62B8230C89C6}" destId="{30A54D02-548B-4719-A0C2-6EC9BBC04632}" srcOrd="1" destOrd="0" parTransId="{A4013EEF-BAAB-4247-8153-FDA6C4220FD6}" sibTransId="{13099E6C-DC76-4C3E-AC57-27C59229DAAA}"/>
    <dgm:cxn modelId="{A067099B-53DD-49C4-872A-641AB35A0D71}" type="presOf" srcId="{D4AF3A63-6C83-4ABD-BA46-33ADC57522FD}" destId="{0E06B47C-23B2-4E99-A55E-34A751B730D6}" srcOrd="0" destOrd="0" presId="urn:microsoft.com/office/officeart/2005/8/layout/vList2"/>
    <dgm:cxn modelId="{457CE2FD-1A02-4182-8A59-6AA56178FD04}" srcId="{A2EA47D1-5A8C-4B9F-8254-1058F5D4890C}" destId="{177F2982-0217-49A5-AA1A-CE1C6C7DFEF8}" srcOrd="1" destOrd="0" parTransId="{286643E1-879C-468E-B300-C467BDB3CC27}" sibTransId="{2EA77756-6A29-47D3-898C-4FA94BE9C40E}"/>
    <dgm:cxn modelId="{4C9962F3-F40C-4CE9-AB31-8FBFD94D8C5D}" type="presOf" srcId="{30A54D02-548B-4719-A0C2-6EC9BBC04632}" destId="{0E06B47C-23B2-4E99-A55E-34A751B730D6}" srcOrd="0" destOrd="1" presId="urn:microsoft.com/office/officeart/2005/8/layout/vList2"/>
    <dgm:cxn modelId="{4715FE4D-CD06-484E-BF38-E2290B2F8EFF}" srcId="{A2EA47D1-5A8C-4B9F-8254-1058F5D4890C}" destId="{2F5DE501-B78B-4F5F-AEEC-1C79243DC9D5}" srcOrd="3" destOrd="0" parTransId="{5C79FF8A-5F6C-4C2C-A937-15020789F33F}" sibTransId="{070FC1D7-86E1-445D-A7D9-7E7FAF44C5EC}"/>
    <dgm:cxn modelId="{70DBF76D-55E8-4347-B60B-B6562D8AD455}" srcId="{A2EA47D1-5A8C-4B9F-8254-1058F5D4890C}" destId="{7857DD99-FBBA-4B51-A979-C9CF2DD2F4FF}" srcOrd="0" destOrd="0" parTransId="{E6EF95B9-9BEB-4371-B24B-542380303668}" sibTransId="{7A3436F5-0B9B-4581-8896-94E63BF19B97}"/>
    <dgm:cxn modelId="{F99AFCE5-4D6D-431B-90E6-4DA9260DC3C5}" type="presOf" srcId="{A53EC07F-BF53-4785-9FA0-739B46F01842}" destId="{97D312D7-845E-452F-8ECB-276AD32525C3}" srcOrd="0" destOrd="0" presId="urn:microsoft.com/office/officeart/2005/8/layout/vList2"/>
    <dgm:cxn modelId="{72D733E2-F83B-4AA3-91D1-0F72E7C3C595}" type="presOf" srcId="{A2EA47D1-5A8C-4B9F-8254-1058F5D4890C}" destId="{01853049-D660-48C1-AD6A-3A35DA5FDB54}" srcOrd="0" destOrd="0" presId="urn:microsoft.com/office/officeart/2005/8/layout/vList2"/>
    <dgm:cxn modelId="{7080AFAF-CA13-4C96-8B5B-10B932298DC9}" type="presOf" srcId="{BB247681-D56A-476B-B9FF-5FC7274BA3A7}" destId="{C9234288-D3F4-49C0-A82E-2051C14DD638}" srcOrd="0" destOrd="0" presId="urn:microsoft.com/office/officeart/2005/8/layout/vList2"/>
    <dgm:cxn modelId="{3CE06112-CD1B-428A-957D-FC7FDE21093D}" type="presOf" srcId="{2F5DE501-B78B-4F5F-AEEC-1C79243DC9D5}" destId="{32CB18BB-DDAE-4BDE-B1D8-F20C772A3637}" srcOrd="0" destOrd="0" presId="urn:microsoft.com/office/officeart/2005/8/layout/vList2"/>
    <dgm:cxn modelId="{24CD8F7C-6026-4F10-B1C5-785F030700AC}" srcId="{1F9CFEDD-B9A4-4A7E-8B53-62B8230C89C6}" destId="{D4AF3A63-6C83-4ABD-BA46-33ADC57522FD}" srcOrd="0" destOrd="0" parTransId="{D4E94695-BC12-4F8A-8C52-26372AF79273}" sibTransId="{430E54AF-52A4-4CD4-AEF3-E8A2DDCAFA75}"/>
    <dgm:cxn modelId="{8C3D80DB-BF5C-41C2-BB0B-BD47E20D11E2}" srcId="{BB247681-D56A-476B-B9FF-5FC7274BA3A7}" destId="{27D7E377-3CBB-4862-9D21-A5E3BFF484B7}" srcOrd="1" destOrd="0" parTransId="{F4DB1170-55C7-4518-B485-420CF7C879BA}" sibTransId="{E5750CDB-BFBC-4D47-829B-2A4E1D8E8023}"/>
    <dgm:cxn modelId="{9503946B-921A-4A27-BAC7-2E4E85A601DA}" type="presParOf" srcId="{01853049-D660-48C1-AD6A-3A35DA5FDB54}" destId="{23E6E19A-2BB1-4F6F-B0D7-630A0C1FBB6C}" srcOrd="0" destOrd="0" presId="urn:microsoft.com/office/officeart/2005/8/layout/vList2"/>
    <dgm:cxn modelId="{461489C6-8755-46E2-9238-F166BDE6481F}" type="presParOf" srcId="{01853049-D660-48C1-AD6A-3A35DA5FDB54}" destId="{9AF4E09A-0D1F-4142-83FC-078846DA23BB}" srcOrd="1" destOrd="0" presId="urn:microsoft.com/office/officeart/2005/8/layout/vList2"/>
    <dgm:cxn modelId="{7AD28C27-7C1C-4BDA-A05E-293D5BD09F2A}" type="presParOf" srcId="{01853049-D660-48C1-AD6A-3A35DA5FDB54}" destId="{F6402DFF-EE3E-4E93-BA9B-3C1C7AE2651D}" srcOrd="2" destOrd="0" presId="urn:microsoft.com/office/officeart/2005/8/layout/vList2"/>
    <dgm:cxn modelId="{C1B55236-A6F6-4347-BF33-45367237E716}" type="presParOf" srcId="{01853049-D660-48C1-AD6A-3A35DA5FDB54}" destId="{97D312D7-845E-452F-8ECB-276AD32525C3}" srcOrd="3" destOrd="0" presId="urn:microsoft.com/office/officeart/2005/8/layout/vList2"/>
    <dgm:cxn modelId="{114326C7-F4E4-4C1F-96F9-D9679F6E2FCC}" type="presParOf" srcId="{01853049-D660-48C1-AD6A-3A35DA5FDB54}" destId="{EA5CA4C3-756C-4807-85B3-9A32F2507CC4}" srcOrd="4" destOrd="0" presId="urn:microsoft.com/office/officeart/2005/8/layout/vList2"/>
    <dgm:cxn modelId="{0B096063-957C-4EC9-A386-7EC391CCFA96}" type="presParOf" srcId="{01853049-D660-48C1-AD6A-3A35DA5FDB54}" destId="{0E06B47C-23B2-4E99-A55E-34A751B730D6}" srcOrd="5" destOrd="0" presId="urn:microsoft.com/office/officeart/2005/8/layout/vList2"/>
    <dgm:cxn modelId="{6092FB4A-B7F8-4056-81C4-9DE38F178BE6}" type="presParOf" srcId="{01853049-D660-48C1-AD6A-3A35DA5FDB54}" destId="{32CB18BB-DDAE-4BDE-B1D8-F20C772A3637}" srcOrd="6" destOrd="0" presId="urn:microsoft.com/office/officeart/2005/8/layout/vList2"/>
    <dgm:cxn modelId="{2D289BE6-B605-48FB-8D2B-20F6E613B01A}" type="presParOf" srcId="{01853049-D660-48C1-AD6A-3A35DA5FDB54}" destId="{E6A5365D-F7DF-456B-891F-1D3481913426}" srcOrd="7" destOrd="0" presId="urn:microsoft.com/office/officeart/2005/8/layout/vList2"/>
    <dgm:cxn modelId="{FF6925E4-4FC6-496D-985D-481C3967A3C0}" type="presParOf" srcId="{01853049-D660-48C1-AD6A-3A35DA5FDB54}" destId="{C9234288-D3F4-49C0-A82E-2051C14DD638}" srcOrd="8" destOrd="0" presId="urn:microsoft.com/office/officeart/2005/8/layout/vList2"/>
    <dgm:cxn modelId="{B4F23743-6B61-493F-AFCD-6D032C2BDB89}" type="presParOf" srcId="{01853049-D660-48C1-AD6A-3A35DA5FDB54}" destId="{1AE8D659-C0C8-49B1-B791-0A8D5ECA5EBB}" srcOrd="9"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C7537A53-AB0E-4CA4-BEBB-0465078414E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kumimoji="1" lang="ja-JP" altLang="en-US"/>
        </a:p>
      </dgm:t>
    </dgm:pt>
    <dgm:pt modelId="{5F2C5B29-0092-4E69-898B-A4E0B728BE9F}">
      <dgm:prSet/>
      <dgm:spPr/>
      <dgm:t>
        <a:bodyPr/>
        <a:lstStyle/>
        <a:p>
          <a:pPr rtl="0"/>
          <a:r>
            <a:rPr kumimoji="1" lang="ja-JP" dirty="0" smtClean="0"/>
            <a:t>会場を探しましょう</a:t>
          </a:r>
          <a:endParaRPr kumimoji="1" lang="en-US" dirty="0"/>
        </a:p>
      </dgm:t>
    </dgm:pt>
    <dgm:pt modelId="{16AD577E-0292-407D-83FC-A185AB798C41}" type="parTrans" cxnId="{82713476-7E00-4ED5-B8C0-40AC267A474C}">
      <dgm:prSet/>
      <dgm:spPr/>
      <dgm:t>
        <a:bodyPr/>
        <a:lstStyle/>
        <a:p>
          <a:endParaRPr kumimoji="1" lang="ja-JP" altLang="en-US"/>
        </a:p>
      </dgm:t>
    </dgm:pt>
    <dgm:pt modelId="{36B4B96C-CE78-4B95-996C-861CC84811D7}" type="sibTrans" cxnId="{82713476-7E00-4ED5-B8C0-40AC267A474C}">
      <dgm:prSet/>
      <dgm:spPr/>
      <dgm:t>
        <a:bodyPr/>
        <a:lstStyle/>
        <a:p>
          <a:endParaRPr kumimoji="1" lang="ja-JP" altLang="en-US"/>
        </a:p>
      </dgm:t>
    </dgm:pt>
    <dgm:pt modelId="{5D649E34-E265-4295-BA25-C9A9E04564E3}">
      <dgm:prSet/>
      <dgm:spPr/>
      <dgm:t>
        <a:bodyPr/>
        <a:lstStyle/>
        <a:p>
          <a:pPr rtl="0"/>
          <a:r>
            <a:rPr kumimoji="1" lang="ja-JP" dirty="0" smtClean="0"/>
            <a:t>商用系は高い（時間</a:t>
          </a:r>
          <a:r>
            <a:rPr kumimoji="1" lang="en-US" dirty="0" smtClean="0"/>
            <a:t>5000</a:t>
          </a:r>
          <a:r>
            <a:rPr kumimoji="1" lang="ja-JP" dirty="0" smtClean="0"/>
            <a:t>円とか）</a:t>
          </a:r>
          <a:endParaRPr kumimoji="1" lang="en-US" dirty="0"/>
        </a:p>
      </dgm:t>
    </dgm:pt>
    <dgm:pt modelId="{CFBCB53C-FD17-4DD3-9733-17AE2C2689F4}" type="parTrans" cxnId="{CB4083CF-3A39-481A-AC13-ECD8894299AB}">
      <dgm:prSet/>
      <dgm:spPr/>
      <dgm:t>
        <a:bodyPr/>
        <a:lstStyle/>
        <a:p>
          <a:endParaRPr kumimoji="1" lang="ja-JP" altLang="en-US"/>
        </a:p>
      </dgm:t>
    </dgm:pt>
    <dgm:pt modelId="{6E806D50-2670-4757-8CCA-B26EE92FF3C7}" type="sibTrans" cxnId="{CB4083CF-3A39-481A-AC13-ECD8894299AB}">
      <dgm:prSet/>
      <dgm:spPr/>
      <dgm:t>
        <a:bodyPr/>
        <a:lstStyle/>
        <a:p>
          <a:endParaRPr kumimoji="1" lang="ja-JP" altLang="en-US"/>
        </a:p>
      </dgm:t>
    </dgm:pt>
    <dgm:pt modelId="{85F639BF-B36F-4328-9A95-862E2FABE20C}">
      <dgm:prSet/>
      <dgm:spPr/>
      <dgm:t>
        <a:bodyPr/>
        <a:lstStyle/>
        <a:p>
          <a:pPr rtl="0"/>
          <a:r>
            <a:rPr kumimoji="1" lang="ja-JP" dirty="0" smtClean="0"/>
            <a:t>付属備品ついてたり</a:t>
          </a:r>
          <a:endParaRPr kumimoji="1" lang="en-US" dirty="0"/>
        </a:p>
      </dgm:t>
    </dgm:pt>
    <dgm:pt modelId="{8B231363-E22B-4077-8464-B9EAF41E83DB}" type="parTrans" cxnId="{E5E72033-B38A-49DD-93F3-5020DE80B6F6}">
      <dgm:prSet/>
      <dgm:spPr/>
      <dgm:t>
        <a:bodyPr/>
        <a:lstStyle/>
        <a:p>
          <a:endParaRPr kumimoji="1" lang="ja-JP" altLang="en-US"/>
        </a:p>
      </dgm:t>
    </dgm:pt>
    <dgm:pt modelId="{49DC075D-5A9A-47B7-B31A-69F648FBAB4D}" type="sibTrans" cxnId="{E5E72033-B38A-49DD-93F3-5020DE80B6F6}">
      <dgm:prSet/>
      <dgm:spPr/>
      <dgm:t>
        <a:bodyPr/>
        <a:lstStyle/>
        <a:p>
          <a:endParaRPr kumimoji="1" lang="ja-JP" altLang="en-US"/>
        </a:p>
      </dgm:t>
    </dgm:pt>
    <dgm:pt modelId="{36E64A15-0F42-43E2-BE12-466A81D35F21}">
      <dgm:prSet/>
      <dgm:spPr/>
      <dgm:t>
        <a:bodyPr/>
        <a:lstStyle/>
        <a:p>
          <a:pPr rtl="0"/>
          <a:r>
            <a:rPr kumimoji="1" lang="ja-JP" dirty="0" smtClean="0"/>
            <a:t>ネット使えたり</a:t>
          </a:r>
          <a:endParaRPr kumimoji="1" lang="en-US" dirty="0"/>
        </a:p>
      </dgm:t>
    </dgm:pt>
    <dgm:pt modelId="{68CBE8C0-B2CE-4FCD-9972-94C41BCF9B57}" type="parTrans" cxnId="{B305A10E-3F40-4708-A01B-7A5223CC668C}">
      <dgm:prSet/>
      <dgm:spPr/>
      <dgm:t>
        <a:bodyPr/>
        <a:lstStyle/>
        <a:p>
          <a:endParaRPr kumimoji="1" lang="ja-JP" altLang="en-US"/>
        </a:p>
      </dgm:t>
    </dgm:pt>
    <dgm:pt modelId="{E4043043-2DAF-4AEA-B15B-59A529F8C403}" type="sibTrans" cxnId="{B305A10E-3F40-4708-A01B-7A5223CC668C}">
      <dgm:prSet/>
      <dgm:spPr/>
      <dgm:t>
        <a:bodyPr/>
        <a:lstStyle/>
        <a:p>
          <a:endParaRPr kumimoji="1" lang="ja-JP" altLang="en-US"/>
        </a:p>
      </dgm:t>
    </dgm:pt>
    <dgm:pt modelId="{4E0B9113-2C31-4623-B266-A8C065C23C70}">
      <dgm:prSet/>
      <dgm:spPr/>
      <dgm:t>
        <a:bodyPr/>
        <a:lstStyle/>
        <a:p>
          <a:pPr rtl="0"/>
          <a:r>
            <a:rPr kumimoji="1" lang="en-US" dirty="0" smtClean="0"/>
            <a:t>1</a:t>
          </a:r>
          <a:r>
            <a:rPr kumimoji="1" lang="ja-JP" dirty="0" smtClean="0"/>
            <a:t>時間単位で借りられたり</a:t>
          </a:r>
          <a:endParaRPr kumimoji="1" lang="en-US" dirty="0"/>
        </a:p>
      </dgm:t>
    </dgm:pt>
    <dgm:pt modelId="{B0E7BB21-E887-4875-B1AC-07501A28446D}" type="parTrans" cxnId="{495A60D7-1C21-4229-85EE-5ED614BA04A2}">
      <dgm:prSet/>
      <dgm:spPr/>
      <dgm:t>
        <a:bodyPr/>
        <a:lstStyle/>
        <a:p>
          <a:endParaRPr kumimoji="1" lang="ja-JP" altLang="en-US"/>
        </a:p>
      </dgm:t>
    </dgm:pt>
    <dgm:pt modelId="{F9627943-8880-4CC0-8B6A-DFD0E686F4C7}" type="sibTrans" cxnId="{495A60D7-1C21-4229-85EE-5ED614BA04A2}">
      <dgm:prSet/>
      <dgm:spPr/>
      <dgm:t>
        <a:bodyPr/>
        <a:lstStyle/>
        <a:p>
          <a:endParaRPr kumimoji="1" lang="ja-JP" altLang="en-US"/>
        </a:p>
      </dgm:t>
    </dgm:pt>
    <dgm:pt modelId="{C6824441-C4D4-4C55-A059-B452DB629E77}">
      <dgm:prSet/>
      <dgm:spPr/>
      <dgm:t>
        <a:bodyPr/>
        <a:lstStyle/>
        <a:p>
          <a:pPr rtl="0"/>
          <a:r>
            <a:rPr kumimoji="1" lang="ja-JP" dirty="0" smtClean="0"/>
            <a:t>公共系は安い（</a:t>
          </a:r>
          <a:r>
            <a:rPr kumimoji="1" lang="en-US" dirty="0" smtClean="0"/>
            <a:t>1</a:t>
          </a:r>
          <a:r>
            <a:rPr kumimoji="1" lang="ja-JP" dirty="0" smtClean="0"/>
            <a:t>日</a:t>
          </a:r>
          <a:r>
            <a:rPr kumimoji="1" lang="en-US" dirty="0" smtClean="0"/>
            <a:t>3</a:t>
          </a:r>
          <a:r>
            <a:rPr kumimoji="1" lang="ja-JP" dirty="0" smtClean="0"/>
            <a:t>万とか）</a:t>
          </a:r>
          <a:endParaRPr kumimoji="1" lang="en-US" dirty="0"/>
        </a:p>
      </dgm:t>
    </dgm:pt>
    <dgm:pt modelId="{8D01EF52-B506-494A-8898-6B3AC01B9D15}" type="parTrans" cxnId="{3F6ABDC5-4052-474F-8181-C323D1BF6E5C}">
      <dgm:prSet/>
      <dgm:spPr/>
      <dgm:t>
        <a:bodyPr/>
        <a:lstStyle/>
        <a:p>
          <a:endParaRPr kumimoji="1" lang="ja-JP" altLang="en-US"/>
        </a:p>
      </dgm:t>
    </dgm:pt>
    <dgm:pt modelId="{37B35958-D208-447C-8B0E-A2D0F2DED5DD}" type="sibTrans" cxnId="{3F6ABDC5-4052-474F-8181-C323D1BF6E5C}">
      <dgm:prSet/>
      <dgm:spPr/>
      <dgm:t>
        <a:bodyPr/>
        <a:lstStyle/>
        <a:p>
          <a:endParaRPr kumimoji="1" lang="ja-JP" altLang="en-US"/>
        </a:p>
      </dgm:t>
    </dgm:pt>
    <dgm:pt modelId="{B33CAD1C-32B9-41A9-9580-004C5A5771B6}">
      <dgm:prSet/>
      <dgm:spPr/>
      <dgm:t>
        <a:bodyPr/>
        <a:lstStyle/>
        <a:p>
          <a:pPr rtl="0"/>
          <a:r>
            <a:rPr kumimoji="1" lang="ja-JP" dirty="0" smtClean="0"/>
            <a:t>付属備品が高かったり</a:t>
          </a:r>
          <a:endParaRPr kumimoji="1" lang="en-US" dirty="0"/>
        </a:p>
      </dgm:t>
    </dgm:pt>
    <dgm:pt modelId="{0E8E659F-6642-4CA8-83CE-2E70435B521D}" type="parTrans" cxnId="{CC15C351-BC4F-4BAC-8C62-633E0EA25EB2}">
      <dgm:prSet/>
      <dgm:spPr/>
      <dgm:t>
        <a:bodyPr/>
        <a:lstStyle/>
        <a:p>
          <a:endParaRPr kumimoji="1" lang="ja-JP" altLang="en-US"/>
        </a:p>
      </dgm:t>
    </dgm:pt>
    <dgm:pt modelId="{805BD662-A561-49B9-92BD-322DBB41E102}" type="sibTrans" cxnId="{CC15C351-BC4F-4BAC-8C62-633E0EA25EB2}">
      <dgm:prSet/>
      <dgm:spPr/>
      <dgm:t>
        <a:bodyPr/>
        <a:lstStyle/>
        <a:p>
          <a:endParaRPr kumimoji="1" lang="ja-JP" altLang="en-US"/>
        </a:p>
      </dgm:t>
    </dgm:pt>
    <dgm:pt modelId="{AF61AD51-2DD5-42B2-9521-9BF2B32BA696}">
      <dgm:prSet/>
      <dgm:spPr/>
      <dgm:t>
        <a:bodyPr/>
        <a:lstStyle/>
        <a:p>
          <a:pPr rtl="0"/>
          <a:r>
            <a:rPr kumimoji="1" lang="ja-JP" dirty="0" smtClean="0"/>
            <a:t>居酒屋、イベントスペース、宴会場</a:t>
          </a:r>
          <a:endParaRPr kumimoji="1" lang="en-US" dirty="0"/>
        </a:p>
      </dgm:t>
    </dgm:pt>
    <dgm:pt modelId="{F5899447-0D73-4FB0-8715-96722FD2D83B}" type="parTrans" cxnId="{E8956BE3-C89E-4A5D-B4E0-F4EBBAABD2ED}">
      <dgm:prSet/>
      <dgm:spPr/>
      <dgm:t>
        <a:bodyPr/>
        <a:lstStyle/>
        <a:p>
          <a:endParaRPr kumimoji="1" lang="ja-JP" altLang="en-US"/>
        </a:p>
      </dgm:t>
    </dgm:pt>
    <dgm:pt modelId="{4C15A38E-2F79-4F37-8143-6EA86E7F8A98}" type="sibTrans" cxnId="{E8956BE3-C89E-4A5D-B4E0-F4EBBAABD2ED}">
      <dgm:prSet/>
      <dgm:spPr/>
      <dgm:t>
        <a:bodyPr/>
        <a:lstStyle/>
        <a:p>
          <a:endParaRPr kumimoji="1" lang="ja-JP" altLang="en-US"/>
        </a:p>
      </dgm:t>
    </dgm:pt>
    <dgm:pt modelId="{9393F9BC-8982-4238-8A23-FCD398F805E5}">
      <dgm:prSet/>
      <dgm:spPr/>
      <dgm:t>
        <a:bodyPr/>
        <a:lstStyle/>
        <a:p>
          <a:pPr rtl="0"/>
          <a:r>
            <a:rPr kumimoji="1" lang="ja-JP" altLang="en-US" dirty="0" smtClean="0"/>
            <a:t>値段</a:t>
          </a:r>
          <a:r>
            <a:rPr kumimoji="1" lang="ja-JP" dirty="0" smtClean="0"/>
            <a:t>はばらばら</a:t>
          </a:r>
          <a:endParaRPr kumimoji="1" lang="en-US" dirty="0"/>
        </a:p>
      </dgm:t>
    </dgm:pt>
    <dgm:pt modelId="{6C660E19-771D-4D14-92A1-80CD9474F304}" type="parTrans" cxnId="{CF9F5F51-C80D-45C1-BF0F-30B799E21C33}">
      <dgm:prSet/>
      <dgm:spPr/>
      <dgm:t>
        <a:bodyPr/>
        <a:lstStyle/>
        <a:p>
          <a:endParaRPr kumimoji="1" lang="ja-JP" altLang="en-US"/>
        </a:p>
      </dgm:t>
    </dgm:pt>
    <dgm:pt modelId="{BDBD481D-3CA7-4B48-B447-3726066C131E}" type="sibTrans" cxnId="{CF9F5F51-C80D-45C1-BF0F-30B799E21C33}">
      <dgm:prSet/>
      <dgm:spPr/>
      <dgm:t>
        <a:bodyPr/>
        <a:lstStyle/>
        <a:p>
          <a:endParaRPr kumimoji="1" lang="ja-JP" altLang="en-US"/>
        </a:p>
      </dgm:t>
    </dgm:pt>
    <dgm:pt modelId="{E61C2C65-D6B9-4262-B4EE-63A0B1AA1A60}">
      <dgm:prSet/>
      <dgm:spPr/>
      <dgm:t>
        <a:bodyPr/>
        <a:lstStyle/>
        <a:p>
          <a:pPr rtl="0"/>
          <a:r>
            <a:rPr kumimoji="1" lang="ja-JP" dirty="0" smtClean="0"/>
            <a:t>その場で懇親会ができる</a:t>
          </a:r>
          <a:endParaRPr kumimoji="1" lang="en-US" dirty="0"/>
        </a:p>
      </dgm:t>
    </dgm:pt>
    <dgm:pt modelId="{0E88F1CA-C0A5-4911-BE49-C4DEECEC6BB0}" type="parTrans" cxnId="{96D27581-144A-4C56-B54C-0B4841BA1F8C}">
      <dgm:prSet/>
      <dgm:spPr/>
      <dgm:t>
        <a:bodyPr/>
        <a:lstStyle/>
        <a:p>
          <a:endParaRPr kumimoji="1" lang="ja-JP" altLang="en-US"/>
        </a:p>
      </dgm:t>
    </dgm:pt>
    <dgm:pt modelId="{CC0A0978-0EBD-494D-859A-38D589916BA3}" type="sibTrans" cxnId="{96D27581-144A-4C56-B54C-0B4841BA1F8C}">
      <dgm:prSet/>
      <dgm:spPr/>
      <dgm:t>
        <a:bodyPr/>
        <a:lstStyle/>
        <a:p>
          <a:endParaRPr kumimoji="1" lang="ja-JP" altLang="en-US"/>
        </a:p>
      </dgm:t>
    </dgm:pt>
    <dgm:pt modelId="{79EFFE56-AF4A-42D0-AF24-6A6677AA21EF}">
      <dgm:prSet/>
      <dgm:spPr/>
      <dgm:t>
        <a:bodyPr/>
        <a:lstStyle/>
        <a:p>
          <a:pPr rtl="0"/>
          <a:r>
            <a:rPr kumimoji="1" lang="ja-JP" dirty="0" smtClean="0"/>
            <a:t>プロジェクタ・スクリーンがない場合がある</a:t>
          </a:r>
          <a:endParaRPr kumimoji="1" lang="en-US" dirty="0"/>
        </a:p>
      </dgm:t>
    </dgm:pt>
    <dgm:pt modelId="{A04DA249-856F-484D-9D94-6BCFDCDC1929}" type="parTrans" cxnId="{619FC8A8-5CE7-4F75-8B20-1F9811808836}">
      <dgm:prSet/>
      <dgm:spPr/>
      <dgm:t>
        <a:bodyPr/>
        <a:lstStyle/>
        <a:p>
          <a:endParaRPr kumimoji="1" lang="ja-JP" altLang="en-US"/>
        </a:p>
      </dgm:t>
    </dgm:pt>
    <dgm:pt modelId="{B0983234-9C85-420D-9F87-97B4318C1F8B}" type="sibTrans" cxnId="{619FC8A8-5CE7-4F75-8B20-1F9811808836}">
      <dgm:prSet/>
      <dgm:spPr/>
      <dgm:t>
        <a:bodyPr/>
        <a:lstStyle/>
        <a:p>
          <a:endParaRPr kumimoji="1" lang="ja-JP" altLang="en-US"/>
        </a:p>
      </dgm:t>
    </dgm:pt>
    <dgm:pt modelId="{6EDB7B46-89D9-44DB-98BB-334559AB5365}" type="pres">
      <dgm:prSet presAssocID="{C7537A53-AB0E-4CA4-BEBB-0465078414E8}" presName="linear" presStyleCnt="0">
        <dgm:presLayoutVars>
          <dgm:animLvl val="lvl"/>
          <dgm:resizeHandles val="exact"/>
        </dgm:presLayoutVars>
      </dgm:prSet>
      <dgm:spPr/>
      <dgm:t>
        <a:bodyPr/>
        <a:lstStyle/>
        <a:p>
          <a:endParaRPr kumimoji="1" lang="ja-JP" altLang="en-US"/>
        </a:p>
      </dgm:t>
    </dgm:pt>
    <dgm:pt modelId="{37FC21C9-5FED-4C1E-8A28-69FE47869241}" type="pres">
      <dgm:prSet presAssocID="{5F2C5B29-0092-4E69-898B-A4E0B728BE9F}" presName="parentText" presStyleLbl="node1" presStyleIdx="0" presStyleCnt="4">
        <dgm:presLayoutVars>
          <dgm:chMax val="0"/>
          <dgm:bulletEnabled val="1"/>
        </dgm:presLayoutVars>
      </dgm:prSet>
      <dgm:spPr/>
      <dgm:t>
        <a:bodyPr/>
        <a:lstStyle/>
        <a:p>
          <a:endParaRPr kumimoji="1" lang="ja-JP" altLang="en-US"/>
        </a:p>
      </dgm:t>
    </dgm:pt>
    <dgm:pt modelId="{6B836616-9C57-4317-9FC7-8F361AA3B0E9}" type="pres">
      <dgm:prSet presAssocID="{36B4B96C-CE78-4B95-996C-861CC84811D7}" presName="spacer" presStyleCnt="0"/>
      <dgm:spPr/>
    </dgm:pt>
    <dgm:pt modelId="{85F80CA2-F7F1-4987-A81A-8210835FA5B9}" type="pres">
      <dgm:prSet presAssocID="{5D649E34-E265-4295-BA25-C9A9E04564E3}" presName="parentText" presStyleLbl="node1" presStyleIdx="1" presStyleCnt="4">
        <dgm:presLayoutVars>
          <dgm:chMax val="0"/>
          <dgm:bulletEnabled val="1"/>
        </dgm:presLayoutVars>
      </dgm:prSet>
      <dgm:spPr/>
      <dgm:t>
        <a:bodyPr/>
        <a:lstStyle/>
        <a:p>
          <a:endParaRPr kumimoji="1" lang="ja-JP" altLang="en-US"/>
        </a:p>
      </dgm:t>
    </dgm:pt>
    <dgm:pt modelId="{7BF0D90B-961B-4743-9C0E-14066BFAAD2B}" type="pres">
      <dgm:prSet presAssocID="{5D649E34-E265-4295-BA25-C9A9E04564E3}" presName="childText" presStyleLbl="revTx" presStyleIdx="0" presStyleCnt="3">
        <dgm:presLayoutVars>
          <dgm:bulletEnabled val="1"/>
        </dgm:presLayoutVars>
      </dgm:prSet>
      <dgm:spPr/>
      <dgm:t>
        <a:bodyPr/>
        <a:lstStyle/>
        <a:p>
          <a:endParaRPr kumimoji="1" lang="ja-JP" altLang="en-US"/>
        </a:p>
      </dgm:t>
    </dgm:pt>
    <dgm:pt modelId="{58489FEC-7950-4B4D-98EC-CE34F27118E8}" type="pres">
      <dgm:prSet presAssocID="{C6824441-C4D4-4C55-A059-B452DB629E77}" presName="parentText" presStyleLbl="node1" presStyleIdx="2" presStyleCnt="4">
        <dgm:presLayoutVars>
          <dgm:chMax val="0"/>
          <dgm:bulletEnabled val="1"/>
        </dgm:presLayoutVars>
      </dgm:prSet>
      <dgm:spPr/>
      <dgm:t>
        <a:bodyPr/>
        <a:lstStyle/>
        <a:p>
          <a:endParaRPr kumimoji="1" lang="ja-JP" altLang="en-US"/>
        </a:p>
      </dgm:t>
    </dgm:pt>
    <dgm:pt modelId="{0BD6629E-D00D-4A9C-84C2-80A20C8ED38F}" type="pres">
      <dgm:prSet presAssocID="{C6824441-C4D4-4C55-A059-B452DB629E77}" presName="childText" presStyleLbl="revTx" presStyleIdx="1" presStyleCnt="3">
        <dgm:presLayoutVars>
          <dgm:bulletEnabled val="1"/>
        </dgm:presLayoutVars>
      </dgm:prSet>
      <dgm:spPr/>
      <dgm:t>
        <a:bodyPr/>
        <a:lstStyle/>
        <a:p>
          <a:endParaRPr kumimoji="1" lang="ja-JP" altLang="en-US"/>
        </a:p>
      </dgm:t>
    </dgm:pt>
    <dgm:pt modelId="{1F32A422-7777-4CFC-A9AC-A4101322C6BA}" type="pres">
      <dgm:prSet presAssocID="{AF61AD51-2DD5-42B2-9521-9BF2B32BA696}" presName="parentText" presStyleLbl="node1" presStyleIdx="3" presStyleCnt="4">
        <dgm:presLayoutVars>
          <dgm:chMax val="0"/>
          <dgm:bulletEnabled val="1"/>
        </dgm:presLayoutVars>
      </dgm:prSet>
      <dgm:spPr/>
      <dgm:t>
        <a:bodyPr/>
        <a:lstStyle/>
        <a:p>
          <a:endParaRPr kumimoji="1" lang="ja-JP" altLang="en-US"/>
        </a:p>
      </dgm:t>
    </dgm:pt>
    <dgm:pt modelId="{A556EFE8-160E-46A4-A06A-8529553DA471}" type="pres">
      <dgm:prSet presAssocID="{AF61AD51-2DD5-42B2-9521-9BF2B32BA696}" presName="childText" presStyleLbl="revTx" presStyleIdx="2" presStyleCnt="3">
        <dgm:presLayoutVars>
          <dgm:bulletEnabled val="1"/>
        </dgm:presLayoutVars>
      </dgm:prSet>
      <dgm:spPr/>
      <dgm:t>
        <a:bodyPr/>
        <a:lstStyle/>
        <a:p>
          <a:endParaRPr kumimoji="1" lang="ja-JP" altLang="en-US"/>
        </a:p>
      </dgm:t>
    </dgm:pt>
  </dgm:ptLst>
  <dgm:cxnLst>
    <dgm:cxn modelId="{3F6ABDC5-4052-474F-8181-C323D1BF6E5C}" srcId="{C7537A53-AB0E-4CA4-BEBB-0465078414E8}" destId="{C6824441-C4D4-4C55-A059-B452DB629E77}" srcOrd="2" destOrd="0" parTransId="{8D01EF52-B506-494A-8898-6B3AC01B9D15}" sibTransId="{37B35958-D208-447C-8B0E-A2D0F2DED5DD}"/>
    <dgm:cxn modelId="{23E321C2-563E-4823-A0E7-CCDF11C4FF4F}" type="presOf" srcId="{4E0B9113-2C31-4623-B266-A8C065C23C70}" destId="{7BF0D90B-961B-4743-9C0E-14066BFAAD2B}" srcOrd="0" destOrd="2" presId="urn:microsoft.com/office/officeart/2005/8/layout/vList2"/>
    <dgm:cxn modelId="{1AC6C980-51F5-455C-BDDB-C5B5F2131E44}" type="presOf" srcId="{5D649E34-E265-4295-BA25-C9A9E04564E3}" destId="{85F80CA2-F7F1-4987-A81A-8210835FA5B9}" srcOrd="0" destOrd="0" presId="urn:microsoft.com/office/officeart/2005/8/layout/vList2"/>
    <dgm:cxn modelId="{CB4083CF-3A39-481A-AC13-ECD8894299AB}" srcId="{C7537A53-AB0E-4CA4-BEBB-0465078414E8}" destId="{5D649E34-E265-4295-BA25-C9A9E04564E3}" srcOrd="1" destOrd="0" parTransId="{CFBCB53C-FD17-4DD3-9733-17AE2C2689F4}" sibTransId="{6E806D50-2670-4757-8CCA-B26EE92FF3C7}"/>
    <dgm:cxn modelId="{A1B9B930-6DB8-4507-97E7-5FB57BA1F971}" type="presOf" srcId="{E61C2C65-D6B9-4262-B4EE-63A0B1AA1A60}" destId="{A556EFE8-160E-46A4-A06A-8529553DA471}" srcOrd="0" destOrd="1" presId="urn:microsoft.com/office/officeart/2005/8/layout/vList2"/>
    <dgm:cxn modelId="{CC15C351-BC4F-4BAC-8C62-633E0EA25EB2}" srcId="{C6824441-C4D4-4C55-A059-B452DB629E77}" destId="{B33CAD1C-32B9-41A9-9580-004C5A5771B6}" srcOrd="0" destOrd="0" parTransId="{0E8E659F-6642-4CA8-83CE-2E70435B521D}" sibTransId="{805BD662-A561-49B9-92BD-322DBB41E102}"/>
    <dgm:cxn modelId="{BE2BA275-A770-41B9-AC25-118743F36C5A}" type="presOf" srcId="{C6824441-C4D4-4C55-A059-B452DB629E77}" destId="{58489FEC-7950-4B4D-98EC-CE34F27118E8}" srcOrd="0" destOrd="0" presId="urn:microsoft.com/office/officeart/2005/8/layout/vList2"/>
    <dgm:cxn modelId="{FD616208-3955-4D86-8283-3DBDFF29F4FB}" type="presOf" srcId="{36E64A15-0F42-43E2-BE12-466A81D35F21}" destId="{7BF0D90B-961B-4743-9C0E-14066BFAAD2B}" srcOrd="0" destOrd="1" presId="urn:microsoft.com/office/officeart/2005/8/layout/vList2"/>
    <dgm:cxn modelId="{77BE4BAF-C320-4252-9C82-C87BBEF18E05}" type="presOf" srcId="{85F639BF-B36F-4328-9A95-862E2FABE20C}" destId="{7BF0D90B-961B-4743-9C0E-14066BFAAD2B}" srcOrd="0" destOrd="0" presId="urn:microsoft.com/office/officeart/2005/8/layout/vList2"/>
    <dgm:cxn modelId="{96D27581-144A-4C56-B54C-0B4841BA1F8C}" srcId="{AF61AD51-2DD5-42B2-9521-9BF2B32BA696}" destId="{E61C2C65-D6B9-4262-B4EE-63A0B1AA1A60}" srcOrd="1" destOrd="0" parTransId="{0E88F1CA-C0A5-4911-BE49-C4DEECEC6BB0}" sibTransId="{CC0A0978-0EBD-494D-859A-38D589916BA3}"/>
    <dgm:cxn modelId="{F274B21F-74F5-486C-92B7-70766D44A672}" type="presOf" srcId="{9393F9BC-8982-4238-8A23-FCD398F805E5}" destId="{A556EFE8-160E-46A4-A06A-8529553DA471}" srcOrd="0" destOrd="0" presId="urn:microsoft.com/office/officeart/2005/8/layout/vList2"/>
    <dgm:cxn modelId="{619FC8A8-5CE7-4F75-8B20-1F9811808836}" srcId="{AF61AD51-2DD5-42B2-9521-9BF2B32BA696}" destId="{79EFFE56-AF4A-42D0-AF24-6A6677AA21EF}" srcOrd="2" destOrd="0" parTransId="{A04DA249-856F-484D-9D94-6BCFDCDC1929}" sibTransId="{B0983234-9C85-420D-9F87-97B4318C1F8B}"/>
    <dgm:cxn modelId="{E8956BE3-C89E-4A5D-B4E0-F4EBBAABD2ED}" srcId="{C7537A53-AB0E-4CA4-BEBB-0465078414E8}" destId="{AF61AD51-2DD5-42B2-9521-9BF2B32BA696}" srcOrd="3" destOrd="0" parTransId="{F5899447-0D73-4FB0-8715-96722FD2D83B}" sibTransId="{4C15A38E-2F79-4F37-8143-6EA86E7F8A98}"/>
    <dgm:cxn modelId="{4EB1BEAB-9094-4853-968B-C2FDF069D147}" type="presOf" srcId="{C7537A53-AB0E-4CA4-BEBB-0465078414E8}" destId="{6EDB7B46-89D9-44DB-98BB-334559AB5365}" srcOrd="0" destOrd="0" presId="urn:microsoft.com/office/officeart/2005/8/layout/vList2"/>
    <dgm:cxn modelId="{495A60D7-1C21-4229-85EE-5ED614BA04A2}" srcId="{5D649E34-E265-4295-BA25-C9A9E04564E3}" destId="{4E0B9113-2C31-4623-B266-A8C065C23C70}" srcOrd="2" destOrd="0" parTransId="{B0E7BB21-E887-4875-B1AC-07501A28446D}" sibTransId="{F9627943-8880-4CC0-8B6A-DFD0E686F4C7}"/>
    <dgm:cxn modelId="{B305A10E-3F40-4708-A01B-7A5223CC668C}" srcId="{5D649E34-E265-4295-BA25-C9A9E04564E3}" destId="{36E64A15-0F42-43E2-BE12-466A81D35F21}" srcOrd="1" destOrd="0" parTransId="{68CBE8C0-B2CE-4FCD-9972-94C41BCF9B57}" sibTransId="{E4043043-2DAF-4AEA-B15B-59A529F8C403}"/>
    <dgm:cxn modelId="{C0EDC7D5-11C9-4C79-BDEA-B24DA6E3DA8D}" type="presOf" srcId="{B33CAD1C-32B9-41A9-9580-004C5A5771B6}" destId="{0BD6629E-D00D-4A9C-84C2-80A20C8ED38F}" srcOrd="0" destOrd="0" presId="urn:microsoft.com/office/officeart/2005/8/layout/vList2"/>
    <dgm:cxn modelId="{CF9F5F51-C80D-45C1-BF0F-30B799E21C33}" srcId="{AF61AD51-2DD5-42B2-9521-9BF2B32BA696}" destId="{9393F9BC-8982-4238-8A23-FCD398F805E5}" srcOrd="0" destOrd="0" parTransId="{6C660E19-771D-4D14-92A1-80CD9474F304}" sibTransId="{BDBD481D-3CA7-4B48-B447-3726066C131E}"/>
    <dgm:cxn modelId="{0F3CA50D-FE32-42A3-B9EE-6DB17FD979C6}" type="presOf" srcId="{79EFFE56-AF4A-42D0-AF24-6A6677AA21EF}" destId="{A556EFE8-160E-46A4-A06A-8529553DA471}" srcOrd="0" destOrd="2" presId="urn:microsoft.com/office/officeart/2005/8/layout/vList2"/>
    <dgm:cxn modelId="{E5E72033-B38A-49DD-93F3-5020DE80B6F6}" srcId="{5D649E34-E265-4295-BA25-C9A9E04564E3}" destId="{85F639BF-B36F-4328-9A95-862E2FABE20C}" srcOrd="0" destOrd="0" parTransId="{8B231363-E22B-4077-8464-B9EAF41E83DB}" sibTransId="{49DC075D-5A9A-47B7-B31A-69F648FBAB4D}"/>
    <dgm:cxn modelId="{82713476-7E00-4ED5-B8C0-40AC267A474C}" srcId="{C7537A53-AB0E-4CA4-BEBB-0465078414E8}" destId="{5F2C5B29-0092-4E69-898B-A4E0B728BE9F}" srcOrd="0" destOrd="0" parTransId="{16AD577E-0292-407D-83FC-A185AB798C41}" sibTransId="{36B4B96C-CE78-4B95-996C-861CC84811D7}"/>
    <dgm:cxn modelId="{F8E27657-F68E-426D-842A-C9FD1E85F89C}" type="presOf" srcId="{5F2C5B29-0092-4E69-898B-A4E0B728BE9F}" destId="{37FC21C9-5FED-4C1E-8A28-69FE47869241}" srcOrd="0" destOrd="0" presId="urn:microsoft.com/office/officeart/2005/8/layout/vList2"/>
    <dgm:cxn modelId="{DFC5D968-71E8-4F69-BDB4-CF3DE2960792}" type="presOf" srcId="{AF61AD51-2DD5-42B2-9521-9BF2B32BA696}" destId="{1F32A422-7777-4CFC-A9AC-A4101322C6BA}" srcOrd="0" destOrd="0" presId="urn:microsoft.com/office/officeart/2005/8/layout/vList2"/>
    <dgm:cxn modelId="{D6D46ECD-40B3-426D-A815-9A4DCB7DF4D4}" type="presParOf" srcId="{6EDB7B46-89D9-44DB-98BB-334559AB5365}" destId="{37FC21C9-5FED-4C1E-8A28-69FE47869241}" srcOrd="0" destOrd="0" presId="urn:microsoft.com/office/officeart/2005/8/layout/vList2"/>
    <dgm:cxn modelId="{A78D83E8-CD6F-4212-96BD-32C5C27AD12D}" type="presParOf" srcId="{6EDB7B46-89D9-44DB-98BB-334559AB5365}" destId="{6B836616-9C57-4317-9FC7-8F361AA3B0E9}" srcOrd="1" destOrd="0" presId="urn:microsoft.com/office/officeart/2005/8/layout/vList2"/>
    <dgm:cxn modelId="{8A64888E-7553-4D01-9C6A-3100B9B39E56}" type="presParOf" srcId="{6EDB7B46-89D9-44DB-98BB-334559AB5365}" destId="{85F80CA2-F7F1-4987-A81A-8210835FA5B9}" srcOrd="2" destOrd="0" presId="urn:microsoft.com/office/officeart/2005/8/layout/vList2"/>
    <dgm:cxn modelId="{0EE8D293-EAF6-458D-8429-DF63CCE0FF99}" type="presParOf" srcId="{6EDB7B46-89D9-44DB-98BB-334559AB5365}" destId="{7BF0D90B-961B-4743-9C0E-14066BFAAD2B}" srcOrd="3" destOrd="0" presId="urn:microsoft.com/office/officeart/2005/8/layout/vList2"/>
    <dgm:cxn modelId="{EDF3DF3A-2356-402B-AE01-283D028E4727}" type="presParOf" srcId="{6EDB7B46-89D9-44DB-98BB-334559AB5365}" destId="{58489FEC-7950-4B4D-98EC-CE34F27118E8}" srcOrd="4" destOrd="0" presId="urn:microsoft.com/office/officeart/2005/8/layout/vList2"/>
    <dgm:cxn modelId="{8AD601A3-8907-434C-B160-38F7C93CC22D}" type="presParOf" srcId="{6EDB7B46-89D9-44DB-98BB-334559AB5365}" destId="{0BD6629E-D00D-4A9C-84C2-80A20C8ED38F}" srcOrd="5" destOrd="0" presId="urn:microsoft.com/office/officeart/2005/8/layout/vList2"/>
    <dgm:cxn modelId="{E14C0432-4991-4127-BC05-80A4D15CE395}" type="presParOf" srcId="{6EDB7B46-89D9-44DB-98BB-334559AB5365}" destId="{1F32A422-7777-4CFC-A9AC-A4101322C6BA}" srcOrd="6" destOrd="0" presId="urn:microsoft.com/office/officeart/2005/8/layout/vList2"/>
    <dgm:cxn modelId="{5677859C-C634-463A-BF36-6A09BB9732F3}" type="presParOf" srcId="{6EDB7B46-89D9-44DB-98BB-334559AB5365}" destId="{A556EFE8-160E-46A4-A06A-8529553DA471}" srcOrd="7"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E0EA62E3-CDCA-46C8-A0A1-EF04CE3D4660}"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kumimoji="1" lang="ja-JP" altLang="en-US"/>
        </a:p>
      </dgm:t>
    </dgm:pt>
    <dgm:pt modelId="{1D36B5AF-1A98-4E3E-8D02-99F14AFFE133}">
      <dgm:prSet/>
      <dgm:spPr/>
      <dgm:t>
        <a:bodyPr/>
        <a:lstStyle/>
        <a:p>
          <a:pPr rtl="0"/>
          <a:r>
            <a:rPr kumimoji="1" lang="ja-JP" dirty="0" smtClean="0"/>
            <a:t>検索サイトなどで探す</a:t>
          </a:r>
          <a:endParaRPr kumimoji="1" lang="en-US" dirty="0"/>
        </a:p>
      </dgm:t>
    </dgm:pt>
    <dgm:pt modelId="{88C8BB00-DD08-4FD2-A24C-63E8A205B4FB}" type="parTrans" cxnId="{18DDFF2B-6678-46D9-9B8C-614160E145B7}">
      <dgm:prSet/>
      <dgm:spPr/>
      <dgm:t>
        <a:bodyPr/>
        <a:lstStyle/>
        <a:p>
          <a:endParaRPr kumimoji="1" lang="ja-JP" altLang="en-US"/>
        </a:p>
      </dgm:t>
    </dgm:pt>
    <dgm:pt modelId="{51EDEA6D-C178-437B-9E05-A3402B2D0711}" type="sibTrans" cxnId="{18DDFF2B-6678-46D9-9B8C-614160E145B7}">
      <dgm:prSet/>
      <dgm:spPr/>
      <dgm:t>
        <a:bodyPr/>
        <a:lstStyle/>
        <a:p>
          <a:endParaRPr kumimoji="1" lang="ja-JP" altLang="en-US"/>
        </a:p>
      </dgm:t>
    </dgm:pt>
    <dgm:pt modelId="{422AD5B8-07FE-43EB-BCD6-B515579A82D0}">
      <dgm:prSet/>
      <dgm:spPr/>
      <dgm:t>
        <a:bodyPr/>
        <a:lstStyle/>
        <a:p>
          <a:pPr rtl="0"/>
          <a:r>
            <a:rPr kumimoji="1" lang="ja-JP" dirty="0" smtClean="0"/>
            <a:t>大量に見つかります。</a:t>
          </a:r>
          <a:endParaRPr kumimoji="1" lang="en-US" dirty="0"/>
        </a:p>
      </dgm:t>
    </dgm:pt>
    <dgm:pt modelId="{5D3E72D9-01F4-4FDA-B3C8-4915BB4444BE}" type="parTrans" cxnId="{99767A6A-4C75-438F-89E4-AE96F52C1EC5}">
      <dgm:prSet/>
      <dgm:spPr/>
      <dgm:t>
        <a:bodyPr/>
        <a:lstStyle/>
        <a:p>
          <a:endParaRPr kumimoji="1" lang="ja-JP" altLang="en-US"/>
        </a:p>
      </dgm:t>
    </dgm:pt>
    <dgm:pt modelId="{79D7F57C-432F-46AC-95F8-9F069A700475}" type="sibTrans" cxnId="{99767A6A-4C75-438F-89E4-AE96F52C1EC5}">
      <dgm:prSet/>
      <dgm:spPr/>
      <dgm:t>
        <a:bodyPr/>
        <a:lstStyle/>
        <a:p>
          <a:endParaRPr kumimoji="1" lang="ja-JP" altLang="en-US"/>
        </a:p>
      </dgm:t>
    </dgm:pt>
    <dgm:pt modelId="{11FC8CB5-601B-4990-BFA0-77E22E338DBC}">
      <dgm:prSet/>
      <dgm:spPr/>
      <dgm:t>
        <a:bodyPr/>
        <a:lstStyle/>
        <a:p>
          <a:pPr rtl="0"/>
          <a:r>
            <a:rPr kumimoji="1" lang="ja-JP" dirty="0" smtClean="0"/>
            <a:t>時間貸しが多い</a:t>
          </a:r>
          <a:endParaRPr kumimoji="1" lang="en-US" dirty="0"/>
        </a:p>
      </dgm:t>
    </dgm:pt>
    <dgm:pt modelId="{33D4293B-6A8A-48B1-BB60-1EED1918C106}" type="parTrans" cxnId="{00048BE7-537A-4DC7-8DF2-308501A94E74}">
      <dgm:prSet/>
      <dgm:spPr/>
      <dgm:t>
        <a:bodyPr/>
        <a:lstStyle/>
        <a:p>
          <a:endParaRPr kumimoji="1" lang="ja-JP" altLang="en-US"/>
        </a:p>
      </dgm:t>
    </dgm:pt>
    <dgm:pt modelId="{42AA5F33-801D-48BE-A2B5-1E933FB6B12F}" type="sibTrans" cxnId="{00048BE7-537A-4DC7-8DF2-308501A94E74}">
      <dgm:prSet/>
      <dgm:spPr/>
      <dgm:t>
        <a:bodyPr/>
        <a:lstStyle/>
        <a:p>
          <a:endParaRPr kumimoji="1" lang="ja-JP" altLang="en-US"/>
        </a:p>
      </dgm:t>
    </dgm:pt>
    <dgm:pt modelId="{2C099654-5353-4CE9-9880-9751DD35E5EF}">
      <dgm:prSet/>
      <dgm:spPr/>
      <dgm:t>
        <a:bodyPr/>
        <a:lstStyle/>
        <a:p>
          <a:pPr rtl="0"/>
          <a:r>
            <a:rPr kumimoji="1" lang="ja-JP" dirty="0" smtClean="0"/>
            <a:t>時間は準備時間も含めてなので、必ず前</a:t>
          </a:r>
          <a:r>
            <a:rPr kumimoji="1" lang="en-US" dirty="0" smtClean="0"/>
            <a:t>30</a:t>
          </a:r>
          <a:r>
            <a:rPr kumimoji="1" lang="ja-JP" dirty="0" smtClean="0"/>
            <a:t>分、後ろ</a:t>
          </a:r>
          <a:r>
            <a:rPr kumimoji="1" lang="en-US" dirty="0" smtClean="0"/>
            <a:t>30</a:t>
          </a:r>
          <a:r>
            <a:rPr kumimoji="1" lang="ja-JP" dirty="0" smtClean="0"/>
            <a:t>分は用意しましょう。</a:t>
          </a:r>
          <a:endParaRPr kumimoji="1" lang="en-US" dirty="0"/>
        </a:p>
      </dgm:t>
    </dgm:pt>
    <dgm:pt modelId="{FD37DCA3-205B-4FFE-8CC9-459BFF469E60}" type="parTrans" cxnId="{1B79382E-C7F9-4600-AE1C-59DD858E9C1A}">
      <dgm:prSet/>
      <dgm:spPr/>
      <dgm:t>
        <a:bodyPr/>
        <a:lstStyle/>
        <a:p>
          <a:endParaRPr kumimoji="1" lang="ja-JP" altLang="en-US"/>
        </a:p>
      </dgm:t>
    </dgm:pt>
    <dgm:pt modelId="{415E83C7-CB67-47BC-87D9-D98FEFABB1AB}" type="sibTrans" cxnId="{1B79382E-C7F9-4600-AE1C-59DD858E9C1A}">
      <dgm:prSet/>
      <dgm:spPr/>
      <dgm:t>
        <a:bodyPr/>
        <a:lstStyle/>
        <a:p>
          <a:endParaRPr kumimoji="1" lang="ja-JP" altLang="en-US"/>
        </a:p>
      </dgm:t>
    </dgm:pt>
    <dgm:pt modelId="{26B21A6E-6183-4418-ACE4-FE9F61A9DC25}">
      <dgm:prSet/>
      <dgm:spPr/>
      <dgm:t>
        <a:bodyPr/>
        <a:lstStyle/>
        <a:p>
          <a:pPr rtl="0"/>
          <a:r>
            <a:rPr kumimoji="1" lang="ja-JP" dirty="0" smtClean="0"/>
            <a:t>会議室ポータルというのもいっぱいあります。</a:t>
          </a:r>
          <a:endParaRPr kumimoji="1" lang="en-US" dirty="0"/>
        </a:p>
      </dgm:t>
    </dgm:pt>
    <dgm:pt modelId="{EAD091C9-5846-43D1-8AFC-66C19CBA00CD}" type="parTrans" cxnId="{B32877C6-ACB3-4F9A-8FDC-EDC38B113261}">
      <dgm:prSet/>
      <dgm:spPr/>
      <dgm:t>
        <a:bodyPr/>
        <a:lstStyle/>
        <a:p>
          <a:endParaRPr kumimoji="1" lang="ja-JP" altLang="en-US"/>
        </a:p>
      </dgm:t>
    </dgm:pt>
    <dgm:pt modelId="{3A3B7357-5E40-476C-A29B-2F1E9F28DDC5}" type="sibTrans" cxnId="{B32877C6-ACB3-4F9A-8FDC-EDC38B113261}">
      <dgm:prSet/>
      <dgm:spPr/>
      <dgm:t>
        <a:bodyPr/>
        <a:lstStyle/>
        <a:p>
          <a:endParaRPr kumimoji="1" lang="ja-JP" altLang="en-US"/>
        </a:p>
      </dgm:t>
    </dgm:pt>
    <dgm:pt modelId="{D1E81AEC-0DD3-44E2-BF52-BC090A9EDC63}">
      <dgm:prSet/>
      <dgm:spPr/>
      <dgm:t>
        <a:bodyPr/>
        <a:lstStyle/>
        <a:p>
          <a:pPr rtl="0"/>
          <a:r>
            <a:rPr kumimoji="1" lang="en-US" dirty="0" smtClean="0"/>
            <a:t>http://www.meetingplus.net/</a:t>
          </a:r>
          <a:endParaRPr lang="ja-JP" dirty="0"/>
        </a:p>
      </dgm:t>
    </dgm:pt>
    <dgm:pt modelId="{DD810AD3-4364-416D-A77D-B8065A667F7A}" type="parTrans" cxnId="{F730A2C9-F490-42F1-B1CD-6C9BB00D4F16}">
      <dgm:prSet/>
      <dgm:spPr/>
      <dgm:t>
        <a:bodyPr/>
        <a:lstStyle/>
        <a:p>
          <a:endParaRPr kumimoji="1" lang="ja-JP" altLang="en-US"/>
        </a:p>
      </dgm:t>
    </dgm:pt>
    <dgm:pt modelId="{9B2E59FD-3A66-41FB-A810-185481499309}" type="sibTrans" cxnId="{F730A2C9-F490-42F1-B1CD-6C9BB00D4F16}">
      <dgm:prSet/>
      <dgm:spPr/>
      <dgm:t>
        <a:bodyPr/>
        <a:lstStyle/>
        <a:p>
          <a:endParaRPr kumimoji="1" lang="ja-JP" altLang="en-US"/>
        </a:p>
      </dgm:t>
    </dgm:pt>
    <dgm:pt modelId="{EB71386A-9A5B-4ED4-A687-6EC9ACB93CE4}" type="pres">
      <dgm:prSet presAssocID="{E0EA62E3-CDCA-46C8-A0A1-EF04CE3D4660}" presName="linear" presStyleCnt="0">
        <dgm:presLayoutVars>
          <dgm:animLvl val="lvl"/>
          <dgm:resizeHandles val="exact"/>
        </dgm:presLayoutVars>
      </dgm:prSet>
      <dgm:spPr/>
      <dgm:t>
        <a:bodyPr/>
        <a:lstStyle/>
        <a:p>
          <a:endParaRPr kumimoji="1" lang="ja-JP" altLang="en-US"/>
        </a:p>
      </dgm:t>
    </dgm:pt>
    <dgm:pt modelId="{068A7C5E-5739-4B7B-B0A6-4EAD1232D383}" type="pres">
      <dgm:prSet presAssocID="{1D36B5AF-1A98-4E3E-8D02-99F14AFFE133}" presName="parentText" presStyleLbl="node1" presStyleIdx="0" presStyleCnt="2">
        <dgm:presLayoutVars>
          <dgm:chMax val="0"/>
          <dgm:bulletEnabled val="1"/>
        </dgm:presLayoutVars>
      </dgm:prSet>
      <dgm:spPr/>
      <dgm:t>
        <a:bodyPr/>
        <a:lstStyle/>
        <a:p>
          <a:endParaRPr kumimoji="1" lang="ja-JP" altLang="en-US"/>
        </a:p>
      </dgm:t>
    </dgm:pt>
    <dgm:pt modelId="{6858BCD2-03BE-4D10-975E-854EC7E1A66C}" type="pres">
      <dgm:prSet presAssocID="{1D36B5AF-1A98-4E3E-8D02-99F14AFFE133}" presName="childText" presStyleLbl="revTx" presStyleIdx="0" presStyleCnt="2">
        <dgm:presLayoutVars>
          <dgm:bulletEnabled val="1"/>
        </dgm:presLayoutVars>
      </dgm:prSet>
      <dgm:spPr/>
      <dgm:t>
        <a:bodyPr/>
        <a:lstStyle/>
        <a:p>
          <a:endParaRPr kumimoji="1" lang="ja-JP" altLang="en-US"/>
        </a:p>
      </dgm:t>
    </dgm:pt>
    <dgm:pt modelId="{16E30368-72BD-44F7-9E4F-AFCF88417194}" type="pres">
      <dgm:prSet presAssocID="{26B21A6E-6183-4418-ACE4-FE9F61A9DC25}" presName="parentText" presStyleLbl="node1" presStyleIdx="1" presStyleCnt="2">
        <dgm:presLayoutVars>
          <dgm:chMax val="0"/>
          <dgm:bulletEnabled val="1"/>
        </dgm:presLayoutVars>
      </dgm:prSet>
      <dgm:spPr/>
      <dgm:t>
        <a:bodyPr/>
        <a:lstStyle/>
        <a:p>
          <a:endParaRPr kumimoji="1" lang="ja-JP" altLang="en-US"/>
        </a:p>
      </dgm:t>
    </dgm:pt>
    <dgm:pt modelId="{08730712-7EE7-4711-BB1B-2D2385E2670F}" type="pres">
      <dgm:prSet presAssocID="{26B21A6E-6183-4418-ACE4-FE9F61A9DC25}" presName="childText" presStyleLbl="revTx" presStyleIdx="1" presStyleCnt="2">
        <dgm:presLayoutVars>
          <dgm:bulletEnabled val="1"/>
        </dgm:presLayoutVars>
      </dgm:prSet>
      <dgm:spPr/>
      <dgm:t>
        <a:bodyPr/>
        <a:lstStyle/>
        <a:p>
          <a:endParaRPr kumimoji="1" lang="ja-JP" altLang="en-US"/>
        </a:p>
      </dgm:t>
    </dgm:pt>
  </dgm:ptLst>
  <dgm:cxnLst>
    <dgm:cxn modelId="{2C5C16AD-2EB4-4326-BD0E-08392733416D}" type="presOf" srcId="{E0EA62E3-CDCA-46C8-A0A1-EF04CE3D4660}" destId="{EB71386A-9A5B-4ED4-A687-6EC9ACB93CE4}" srcOrd="0" destOrd="0" presId="urn:microsoft.com/office/officeart/2005/8/layout/vList2"/>
    <dgm:cxn modelId="{AE0C991B-81D4-475A-90BE-FD4E1230BB92}" type="presOf" srcId="{26B21A6E-6183-4418-ACE4-FE9F61A9DC25}" destId="{16E30368-72BD-44F7-9E4F-AFCF88417194}" srcOrd="0" destOrd="0" presId="urn:microsoft.com/office/officeart/2005/8/layout/vList2"/>
    <dgm:cxn modelId="{7DA26278-431B-4972-934C-37415A953F0E}" type="presOf" srcId="{D1E81AEC-0DD3-44E2-BF52-BC090A9EDC63}" destId="{08730712-7EE7-4711-BB1B-2D2385E2670F}" srcOrd="0" destOrd="0" presId="urn:microsoft.com/office/officeart/2005/8/layout/vList2"/>
    <dgm:cxn modelId="{99767A6A-4C75-438F-89E4-AE96F52C1EC5}" srcId="{1D36B5AF-1A98-4E3E-8D02-99F14AFFE133}" destId="{422AD5B8-07FE-43EB-BCD6-B515579A82D0}" srcOrd="0" destOrd="0" parTransId="{5D3E72D9-01F4-4FDA-B3C8-4915BB4444BE}" sibTransId="{79D7F57C-432F-46AC-95F8-9F069A700475}"/>
    <dgm:cxn modelId="{1B79382E-C7F9-4600-AE1C-59DD858E9C1A}" srcId="{1D36B5AF-1A98-4E3E-8D02-99F14AFFE133}" destId="{2C099654-5353-4CE9-9880-9751DD35E5EF}" srcOrd="2" destOrd="0" parTransId="{FD37DCA3-205B-4FFE-8CC9-459BFF469E60}" sibTransId="{415E83C7-CB67-47BC-87D9-D98FEFABB1AB}"/>
    <dgm:cxn modelId="{304063BB-4D1C-4A22-A65E-5C0B04C8DD2F}" type="presOf" srcId="{11FC8CB5-601B-4990-BFA0-77E22E338DBC}" destId="{6858BCD2-03BE-4D10-975E-854EC7E1A66C}" srcOrd="0" destOrd="1" presId="urn:microsoft.com/office/officeart/2005/8/layout/vList2"/>
    <dgm:cxn modelId="{56099552-50BE-4502-A9D6-38152024538F}" type="presOf" srcId="{1D36B5AF-1A98-4E3E-8D02-99F14AFFE133}" destId="{068A7C5E-5739-4B7B-B0A6-4EAD1232D383}" srcOrd="0" destOrd="0" presId="urn:microsoft.com/office/officeart/2005/8/layout/vList2"/>
    <dgm:cxn modelId="{F730A2C9-F490-42F1-B1CD-6C9BB00D4F16}" srcId="{26B21A6E-6183-4418-ACE4-FE9F61A9DC25}" destId="{D1E81AEC-0DD3-44E2-BF52-BC090A9EDC63}" srcOrd="0" destOrd="0" parTransId="{DD810AD3-4364-416D-A77D-B8065A667F7A}" sibTransId="{9B2E59FD-3A66-41FB-A810-185481499309}"/>
    <dgm:cxn modelId="{BEE778C5-FF3D-4E47-976D-1FAAE4FEFD5F}" type="presOf" srcId="{422AD5B8-07FE-43EB-BCD6-B515579A82D0}" destId="{6858BCD2-03BE-4D10-975E-854EC7E1A66C}" srcOrd="0" destOrd="0" presId="urn:microsoft.com/office/officeart/2005/8/layout/vList2"/>
    <dgm:cxn modelId="{00048BE7-537A-4DC7-8DF2-308501A94E74}" srcId="{1D36B5AF-1A98-4E3E-8D02-99F14AFFE133}" destId="{11FC8CB5-601B-4990-BFA0-77E22E338DBC}" srcOrd="1" destOrd="0" parTransId="{33D4293B-6A8A-48B1-BB60-1EED1918C106}" sibTransId="{42AA5F33-801D-48BE-A2B5-1E933FB6B12F}"/>
    <dgm:cxn modelId="{18DDFF2B-6678-46D9-9B8C-614160E145B7}" srcId="{E0EA62E3-CDCA-46C8-A0A1-EF04CE3D4660}" destId="{1D36B5AF-1A98-4E3E-8D02-99F14AFFE133}" srcOrd="0" destOrd="0" parTransId="{88C8BB00-DD08-4FD2-A24C-63E8A205B4FB}" sibTransId="{51EDEA6D-C178-437B-9E05-A3402B2D0711}"/>
    <dgm:cxn modelId="{CB7D9298-0422-4FB3-B20B-82D7BD98C10A}" type="presOf" srcId="{2C099654-5353-4CE9-9880-9751DD35E5EF}" destId="{6858BCD2-03BE-4D10-975E-854EC7E1A66C}" srcOrd="0" destOrd="2" presId="urn:microsoft.com/office/officeart/2005/8/layout/vList2"/>
    <dgm:cxn modelId="{B32877C6-ACB3-4F9A-8FDC-EDC38B113261}" srcId="{E0EA62E3-CDCA-46C8-A0A1-EF04CE3D4660}" destId="{26B21A6E-6183-4418-ACE4-FE9F61A9DC25}" srcOrd="1" destOrd="0" parTransId="{EAD091C9-5846-43D1-8AFC-66C19CBA00CD}" sibTransId="{3A3B7357-5E40-476C-A29B-2F1E9F28DDC5}"/>
    <dgm:cxn modelId="{7E82336E-71FC-4530-9043-3411F778D4CB}" type="presParOf" srcId="{EB71386A-9A5B-4ED4-A687-6EC9ACB93CE4}" destId="{068A7C5E-5739-4B7B-B0A6-4EAD1232D383}" srcOrd="0" destOrd="0" presId="urn:microsoft.com/office/officeart/2005/8/layout/vList2"/>
    <dgm:cxn modelId="{5FED41F4-EED8-425D-8CAF-8BBD5957E861}" type="presParOf" srcId="{EB71386A-9A5B-4ED4-A687-6EC9ACB93CE4}" destId="{6858BCD2-03BE-4D10-975E-854EC7E1A66C}" srcOrd="1" destOrd="0" presId="urn:microsoft.com/office/officeart/2005/8/layout/vList2"/>
    <dgm:cxn modelId="{54823454-7128-4B26-BA63-BAB043275ACA}" type="presParOf" srcId="{EB71386A-9A5B-4ED4-A687-6EC9ACB93CE4}" destId="{16E30368-72BD-44F7-9E4F-AFCF88417194}" srcOrd="2" destOrd="0" presId="urn:microsoft.com/office/officeart/2005/8/layout/vList2"/>
    <dgm:cxn modelId="{85EBEF42-E0B7-40DB-A4AC-AF7B39EE19DC}" type="presParOf" srcId="{EB71386A-9A5B-4ED4-A687-6EC9ACB93CE4}" destId="{08730712-7EE7-4711-BB1B-2D2385E2670F}" srcOrd="3" destOrd="0" presId="urn:microsoft.com/office/officeart/2005/8/layout/vList2"/>
  </dgm:cxnLst>
  <dgm:bg/>
  <dgm:whole/>
</dgm:dataModel>
</file>

<file path=ppt/diagrams/data9.xml><?xml version="1.0" encoding="utf-8"?>
<dgm:dataModel xmlns:dgm="http://schemas.openxmlformats.org/drawingml/2006/diagram" xmlns:a="http://schemas.openxmlformats.org/drawingml/2006/main">
  <dgm:ptLst>
    <dgm:pt modelId="{F31DF0C5-E8D8-43E4-98B3-8C8BF1816553}"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kumimoji="1" lang="ja-JP" altLang="en-US"/>
        </a:p>
      </dgm:t>
    </dgm:pt>
    <dgm:pt modelId="{EC50617D-F3A7-4A6B-A8C1-B454701B7C17}">
      <dgm:prSet/>
      <dgm:spPr/>
      <dgm:t>
        <a:bodyPr/>
        <a:lstStyle/>
        <a:p>
          <a:pPr rtl="0"/>
          <a:r>
            <a:rPr kumimoji="1" lang="ja-JP" dirty="0" smtClean="0"/>
            <a:t>都道府県、市区町村の</a:t>
          </a:r>
          <a:r>
            <a:rPr kumimoji="1" lang="en-US" dirty="0" smtClean="0"/>
            <a:t>Web</a:t>
          </a:r>
          <a:r>
            <a:rPr kumimoji="1" lang="ja-JP" dirty="0" smtClean="0"/>
            <a:t>サイトを当たる</a:t>
          </a:r>
          <a:endParaRPr kumimoji="1" lang="en-US" dirty="0"/>
        </a:p>
      </dgm:t>
    </dgm:pt>
    <dgm:pt modelId="{4487A5AB-12AA-499E-81AB-C6C48B1D522F}" type="parTrans" cxnId="{D1DA1910-FE31-4F4B-B45D-E6DE3A1BFF0E}">
      <dgm:prSet/>
      <dgm:spPr/>
      <dgm:t>
        <a:bodyPr/>
        <a:lstStyle/>
        <a:p>
          <a:endParaRPr kumimoji="1" lang="ja-JP" altLang="en-US"/>
        </a:p>
      </dgm:t>
    </dgm:pt>
    <dgm:pt modelId="{DBC8971B-059F-48FA-AE55-B7AEB8386FFB}" type="sibTrans" cxnId="{D1DA1910-FE31-4F4B-B45D-E6DE3A1BFF0E}">
      <dgm:prSet/>
      <dgm:spPr/>
      <dgm:t>
        <a:bodyPr/>
        <a:lstStyle/>
        <a:p>
          <a:endParaRPr kumimoji="1" lang="ja-JP" altLang="en-US"/>
        </a:p>
      </dgm:t>
    </dgm:pt>
    <dgm:pt modelId="{A3D09673-4942-4DD0-9604-BF336FAF87B9}">
      <dgm:prSet/>
      <dgm:spPr/>
      <dgm:t>
        <a:bodyPr/>
        <a:lstStyle/>
        <a:p>
          <a:pPr rtl="0"/>
          <a:r>
            <a:rPr kumimoji="1" lang="ja-JP" dirty="0" smtClean="0"/>
            <a:t>二重行政のため、必ず市区町村も調べること</a:t>
          </a:r>
          <a:endParaRPr kumimoji="1" lang="en-US" dirty="0"/>
        </a:p>
      </dgm:t>
    </dgm:pt>
    <dgm:pt modelId="{69495D27-3EC6-4D6F-BBF7-B97C16369183}" type="parTrans" cxnId="{06BC3B8A-A538-43C8-A51F-5F46513C986D}">
      <dgm:prSet/>
      <dgm:spPr/>
      <dgm:t>
        <a:bodyPr/>
        <a:lstStyle/>
        <a:p>
          <a:endParaRPr kumimoji="1" lang="ja-JP" altLang="en-US"/>
        </a:p>
      </dgm:t>
    </dgm:pt>
    <dgm:pt modelId="{7313FBDC-22B2-475F-ACEF-5F0B4DA5DFF8}" type="sibTrans" cxnId="{06BC3B8A-A538-43C8-A51F-5F46513C986D}">
      <dgm:prSet/>
      <dgm:spPr/>
      <dgm:t>
        <a:bodyPr/>
        <a:lstStyle/>
        <a:p>
          <a:endParaRPr kumimoji="1" lang="ja-JP" altLang="en-US"/>
        </a:p>
      </dgm:t>
    </dgm:pt>
    <dgm:pt modelId="{8478AB54-9C05-4809-9B69-94661BB7A9F3}">
      <dgm:prSet/>
      <dgm:spPr/>
      <dgm:t>
        <a:bodyPr/>
        <a:lstStyle/>
        <a:p>
          <a:pPr rtl="0"/>
          <a:r>
            <a:rPr kumimoji="1" lang="ja-JP" dirty="0" smtClean="0"/>
            <a:t>区分は暮らし、文化、スポーツ、労働担当など幅広い</a:t>
          </a:r>
          <a:endParaRPr kumimoji="1" lang="en-US" dirty="0"/>
        </a:p>
      </dgm:t>
    </dgm:pt>
    <dgm:pt modelId="{FFAAC663-1D9A-42CD-96E2-FB9B51B8906A}" type="parTrans" cxnId="{E2FCCEFD-3AF7-433C-9042-2252282FA16D}">
      <dgm:prSet/>
      <dgm:spPr/>
      <dgm:t>
        <a:bodyPr/>
        <a:lstStyle/>
        <a:p>
          <a:endParaRPr kumimoji="1" lang="ja-JP" altLang="en-US"/>
        </a:p>
      </dgm:t>
    </dgm:pt>
    <dgm:pt modelId="{033CD36B-5B29-43E3-87B0-3D97D85A9711}" type="sibTrans" cxnId="{E2FCCEFD-3AF7-433C-9042-2252282FA16D}">
      <dgm:prSet/>
      <dgm:spPr/>
      <dgm:t>
        <a:bodyPr/>
        <a:lstStyle/>
        <a:p>
          <a:endParaRPr kumimoji="1" lang="ja-JP" altLang="en-US"/>
        </a:p>
      </dgm:t>
    </dgm:pt>
    <dgm:pt modelId="{5976CC52-CF8C-4366-B9FD-A928821D3D6B}">
      <dgm:prSet/>
      <dgm:spPr/>
      <dgm:t>
        <a:bodyPr/>
        <a:lstStyle/>
        <a:p>
          <a:pPr rtl="0"/>
          <a:r>
            <a:rPr kumimoji="1" lang="en-US" dirty="0" smtClean="0"/>
            <a:t>Web</a:t>
          </a:r>
          <a:r>
            <a:rPr kumimoji="1" lang="ja-JP" dirty="0" smtClean="0"/>
            <a:t>サイト化されていないところも多い</a:t>
          </a:r>
          <a:endParaRPr kumimoji="1" lang="en-US" dirty="0"/>
        </a:p>
      </dgm:t>
    </dgm:pt>
    <dgm:pt modelId="{117D262C-C100-4EA6-9512-C7824FE61811}" type="parTrans" cxnId="{2CB58BD9-9446-4387-8D9A-DB0B66AA0941}">
      <dgm:prSet/>
      <dgm:spPr/>
      <dgm:t>
        <a:bodyPr/>
        <a:lstStyle/>
        <a:p>
          <a:endParaRPr kumimoji="1" lang="ja-JP" altLang="en-US"/>
        </a:p>
      </dgm:t>
    </dgm:pt>
    <dgm:pt modelId="{5F116C32-0B79-484F-8C64-E98A501E7A06}" type="sibTrans" cxnId="{2CB58BD9-9446-4387-8D9A-DB0B66AA0941}">
      <dgm:prSet/>
      <dgm:spPr/>
      <dgm:t>
        <a:bodyPr/>
        <a:lstStyle/>
        <a:p>
          <a:endParaRPr kumimoji="1" lang="ja-JP" altLang="en-US"/>
        </a:p>
      </dgm:t>
    </dgm:pt>
    <dgm:pt modelId="{B2CDEA0A-302F-4075-A5B3-9B1E1DE8C269}">
      <dgm:prSet/>
      <dgm:spPr/>
      <dgm:t>
        <a:bodyPr/>
        <a:lstStyle/>
        <a:p>
          <a:pPr rtl="0"/>
          <a:r>
            <a:rPr kumimoji="1" lang="ja-JP" dirty="0" smtClean="0"/>
            <a:t>団体登録が必要な場合も多い</a:t>
          </a:r>
          <a:endParaRPr kumimoji="1" lang="en-US" dirty="0"/>
        </a:p>
      </dgm:t>
    </dgm:pt>
    <dgm:pt modelId="{3CFE75B2-8C3B-4651-8492-CE000ADA4931}" type="parTrans" cxnId="{491B898F-238A-4BB2-85B9-46EAAB7CD1C4}">
      <dgm:prSet/>
      <dgm:spPr/>
      <dgm:t>
        <a:bodyPr/>
        <a:lstStyle/>
        <a:p>
          <a:endParaRPr kumimoji="1" lang="ja-JP" altLang="en-US"/>
        </a:p>
      </dgm:t>
    </dgm:pt>
    <dgm:pt modelId="{AFDE15DD-5025-4623-AE94-B2E9D2B098D3}" type="sibTrans" cxnId="{491B898F-238A-4BB2-85B9-46EAAB7CD1C4}">
      <dgm:prSet/>
      <dgm:spPr/>
      <dgm:t>
        <a:bodyPr/>
        <a:lstStyle/>
        <a:p>
          <a:endParaRPr kumimoji="1" lang="ja-JP" altLang="en-US"/>
        </a:p>
      </dgm:t>
    </dgm:pt>
    <dgm:pt modelId="{FA79F742-CE9C-4378-AE88-485C25798CF3}">
      <dgm:prSet/>
      <dgm:spPr/>
      <dgm:t>
        <a:bodyPr/>
        <a:lstStyle/>
        <a:p>
          <a:pPr rtl="0"/>
          <a:r>
            <a:rPr kumimoji="1" lang="ja-JP" dirty="0" smtClean="0"/>
            <a:t>事前に登録のためすぐには借りられない事もある</a:t>
          </a:r>
          <a:endParaRPr kumimoji="1" lang="en-US" dirty="0"/>
        </a:p>
      </dgm:t>
    </dgm:pt>
    <dgm:pt modelId="{77A8E696-099F-41D8-9C8D-AC7F3F25C064}" type="parTrans" cxnId="{0644E2AC-2D45-4EE5-B557-ED4ED19E1CDE}">
      <dgm:prSet/>
      <dgm:spPr/>
      <dgm:t>
        <a:bodyPr/>
        <a:lstStyle/>
        <a:p>
          <a:endParaRPr kumimoji="1" lang="ja-JP" altLang="en-US"/>
        </a:p>
      </dgm:t>
    </dgm:pt>
    <dgm:pt modelId="{3B21B2D2-DC05-43FF-B51D-1A2EB5DC1378}" type="sibTrans" cxnId="{0644E2AC-2D45-4EE5-B557-ED4ED19E1CDE}">
      <dgm:prSet/>
      <dgm:spPr/>
      <dgm:t>
        <a:bodyPr/>
        <a:lstStyle/>
        <a:p>
          <a:endParaRPr kumimoji="1" lang="ja-JP" altLang="en-US"/>
        </a:p>
      </dgm:t>
    </dgm:pt>
    <dgm:pt modelId="{617022D4-0B41-45F9-A7F9-FD460C44AF04}">
      <dgm:prSet/>
      <dgm:spPr/>
      <dgm:t>
        <a:bodyPr/>
        <a:lstStyle/>
        <a:p>
          <a:pPr rtl="0"/>
          <a:r>
            <a:rPr kumimoji="1" lang="ja-JP" dirty="0" smtClean="0"/>
            <a:t>まずは内部検索のページで</a:t>
          </a:r>
          <a:r>
            <a:rPr kumimoji="1" lang="en-US" dirty="0" smtClean="0"/>
            <a:t>”</a:t>
          </a:r>
          <a:r>
            <a:rPr kumimoji="1" lang="ja-JP" dirty="0" smtClean="0"/>
            <a:t>会議室</a:t>
          </a:r>
          <a:r>
            <a:rPr kumimoji="1" lang="en-US" dirty="0" smtClean="0"/>
            <a:t>”</a:t>
          </a:r>
          <a:r>
            <a:rPr kumimoji="1" lang="ja-JP" dirty="0" smtClean="0"/>
            <a:t>と検索する</a:t>
          </a:r>
          <a:endParaRPr kumimoji="1" lang="en-US" dirty="0"/>
        </a:p>
      </dgm:t>
    </dgm:pt>
    <dgm:pt modelId="{10F32FD6-EF11-427B-91C4-69C8B437D173}" type="parTrans" cxnId="{6F851F94-8B80-4D00-967D-E85DB3AB205F}">
      <dgm:prSet/>
      <dgm:spPr/>
      <dgm:t>
        <a:bodyPr/>
        <a:lstStyle/>
        <a:p>
          <a:endParaRPr kumimoji="1" lang="ja-JP" altLang="en-US"/>
        </a:p>
      </dgm:t>
    </dgm:pt>
    <dgm:pt modelId="{FC050187-2C5A-4EBC-ADD1-72096A543E35}" type="sibTrans" cxnId="{6F851F94-8B80-4D00-967D-E85DB3AB205F}">
      <dgm:prSet/>
      <dgm:spPr/>
      <dgm:t>
        <a:bodyPr/>
        <a:lstStyle/>
        <a:p>
          <a:endParaRPr kumimoji="1" lang="ja-JP" altLang="en-US"/>
        </a:p>
      </dgm:t>
    </dgm:pt>
    <dgm:pt modelId="{E2B3BECD-C1F4-404F-858B-41F559DF9066}">
      <dgm:prSet/>
      <dgm:spPr/>
      <dgm:t>
        <a:bodyPr/>
        <a:lstStyle/>
        <a:p>
          <a:pPr rtl="0"/>
          <a:r>
            <a:rPr kumimoji="1" lang="ja-JP" dirty="0" smtClean="0"/>
            <a:t>外郭団体が運営していることも多い</a:t>
          </a:r>
          <a:endParaRPr kumimoji="1" lang="en-US" dirty="0"/>
        </a:p>
      </dgm:t>
    </dgm:pt>
    <dgm:pt modelId="{F2A13E68-811E-4DD1-96A8-5E30D971CCBD}" type="parTrans" cxnId="{DE156080-A639-4501-B142-267021204E2F}">
      <dgm:prSet/>
      <dgm:spPr/>
      <dgm:t>
        <a:bodyPr/>
        <a:lstStyle/>
        <a:p>
          <a:endParaRPr kumimoji="1" lang="ja-JP" altLang="en-US"/>
        </a:p>
      </dgm:t>
    </dgm:pt>
    <dgm:pt modelId="{F2842CF2-A983-4633-9C2B-E91362B72600}" type="sibTrans" cxnId="{DE156080-A639-4501-B142-267021204E2F}">
      <dgm:prSet/>
      <dgm:spPr/>
      <dgm:t>
        <a:bodyPr/>
        <a:lstStyle/>
        <a:p>
          <a:endParaRPr kumimoji="1" lang="ja-JP" altLang="en-US"/>
        </a:p>
      </dgm:t>
    </dgm:pt>
    <dgm:pt modelId="{49DCFA4B-D9B9-47F2-97CE-423E4BDE6E02}">
      <dgm:prSet/>
      <dgm:spPr/>
      <dgm:t>
        <a:bodyPr/>
        <a:lstStyle/>
        <a:p>
          <a:pPr rtl="0"/>
          <a:r>
            <a:rPr kumimoji="1" lang="ja-JP" dirty="0" smtClean="0"/>
            <a:t>東京 労働 貸し会議室、東京 女性 貸し会議室などでも検索する</a:t>
          </a:r>
          <a:endParaRPr kumimoji="1" lang="en-US" dirty="0"/>
        </a:p>
      </dgm:t>
    </dgm:pt>
    <dgm:pt modelId="{A56D7C16-6ECC-40B2-85BD-D818AE550CB2}" type="parTrans" cxnId="{9497D15F-7C41-4684-ABFE-54AD7B8C3DE0}">
      <dgm:prSet/>
      <dgm:spPr/>
      <dgm:t>
        <a:bodyPr/>
        <a:lstStyle/>
        <a:p>
          <a:endParaRPr kumimoji="1" lang="ja-JP" altLang="en-US"/>
        </a:p>
      </dgm:t>
    </dgm:pt>
    <dgm:pt modelId="{9F4EE021-2320-467F-925A-16FB372E644E}" type="sibTrans" cxnId="{9497D15F-7C41-4684-ABFE-54AD7B8C3DE0}">
      <dgm:prSet/>
      <dgm:spPr/>
      <dgm:t>
        <a:bodyPr/>
        <a:lstStyle/>
        <a:p>
          <a:endParaRPr kumimoji="1" lang="ja-JP" altLang="en-US"/>
        </a:p>
      </dgm:t>
    </dgm:pt>
    <dgm:pt modelId="{A411123B-1D48-4FCC-9863-BE2D7815FCB6}">
      <dgm:prSet/>
      <dgm:spPr/>
      <dgm:t>
        <a:bodyPr/>
        <a:lstStyle/>
        <a:p>
          <a:pPr rtl="0"/>
          <a:r>
            <a:rPr kumimoji="1" lang="en-US" dirty="0" smtClean="0"/>
            <a:t>3</a:t>
          </a:r>
          <a:r>
            <a:rPr kumimoji="1" lang="ja-JP" dirty="0" smtClean="0"/>
            <a:t>ヶ月前の</a:t>
          </a:r>
          <a:r>
            <a:rPr kumimoji="1" lang="en-US" dirty="0" smtClean="0"/>
            <a:t>1</a:t>
          </a:r>
          <a:r>
            <a:rPr kumimoji="1" lang="ja-JP" dirty="0" smtClean="0"/>
            <a:t>日に現地で抽選などが多い</a:t>
          </a:r>
          <a:endParaRPr kumimoji="1" lang="en-US" dirty="0"/>
        </a:p>
      </dgm:t>
    </dgm:pt>
    <dgm:pt modelId="{E7D2FBC3-94E4-4DF0-A415-3EBB0023C6BA}" type="parTrans" cxnId="{683EA150-FBF5-4470-B01C-907C4892F08A}">
      <dgm:prSet/>
      <dgm:spPr/>
      <dgm:t>
        <a:bodyPr/>
        <a:lstStyle/>
        <a:p>
          <a:endParaRPr kumimoji="1" lang="ja-JP" altLang="en-US"/>
        </a:p>
      </dgm:t>
    </dgm:pt>
    <dgm:pt modelId="{CD3AC2BD-D759-4277-A225-7B3406597BCD}" type="sibTrans" cxnId="{683EA150-FBF5-4470-B01C-907C4892F08A}">
      <dgm:prSet/>
      <dgm:spPr/>
      <dgm:t>
        <a:bodyPr/>
        <a:lstStyle/>
        <a:p>
          <a:endParaRPr kumimoji="1" lang="ja-JP" altLang="en-US"/>
        </a:p>
      </dgm:t>
    </dgm:pt>
    <dgm:pt modelId="{8CB44053-11DD-4F0C-85B2-2B9D8E7A964D}">
      <dgm:prSet/>
      <dgm:spPr/>
      <dgm:t>
        <a:bodyPr/>
        <a:lstStyle/>
        <a:p>
          <a:pPr rtl="0"/>
          <a:r>
            <a:rPr kumimoji="1" lang="ja-JP" dirty="0" smtClean="0"/>
            <a:t>日程が決まっていて、それに併せて予約は難しい</a:t>
          </a:r>
          <a:endParaRPr kumimoji="1" lang="en-US" dirty="0"/>
        </a:p>
      </dgm:t>
    </dgm:pt>
    <dgm:pt modelId="{91D47495-F5AD-4122-98FE-D01327DE0676}" type="parTrans" cxnId="{DEAB704E-CCE7-48BD-8E8E-111F864E1D95}">
      <dgm:prSet/>
      <dgm:spPr/>
      <dgm:t>
        <a:bodyPr/>
        <a:lstStyle/>
        <a:p>
          <a:endParaRPr kumimoji="1" lang="ja-JP" altLang="en-US"/>
        </a:p>
      </dgm:t>
    </dgm:pt>
    <dgm:pt modelId="{E9CD4990-68BF-499D-9519-B43D8D2A79BF}" type="sibTrans" cxnId="{DEAB704E-CCE7-48BD-8E8E-111F864E1D95}">
      <dgm:prSet/>
      <dgm:spPr/>
      <dgm:t>
        <a:bodyPr/>
        <a:lstStyle/>
        <a:p>
          <a:endParaRPr kumimoji="1" lang="ja-JP" altLang="en-US"/>
        </a:p>
      </dgm:t>
    </dgm:pt>
    <dgm:pt modelId="{E127D09A-9DD2-4D84-B035-3E98D80B3E4F}">
      <dgm:prSet/>
      <dgm:spPr/>
      <dgm:t>
        <a:bodyPr/>
        <a:lstStyle/>
        <a:p>
          <a:pPr rtl="0"/>
          <a:r>
            <a:rPr kumimoji="1" lang="ja-JP" dirty="0" smtClean="0"/>
            <a:t>その後電話予約</a:t>
          </a:r>
          <a:r>
            <a:rPr kumimoji="1" lang="en-US" dirty="0" smtClean="0"/>
            <a:t>OK</a:t>
          </a:r>
          <a:r>
            <a:rPr kumimoji="1" lang="ja-JP" dirty="0" smtClean="0"/>
            <a:t>の場合が多い</a:t>
          </a:r>
          <a:endParaRPr kumimoji="1" lang="en-US" dirty="0"/>
        </a:p>
      </dgm:t>
    </dgm:pt>
    <dgm:pt modelId="{A577400A-28CB-4DA8-BF84-602B17FC5DBE}" type="parTrans" cxnId="{6FD14766-2191-496F-9888-EEEC63448F70}">
      <dgm:prSet/>
      <dgm:spPr/>
      <dgm:t>
        <a:bodyPr/>
        <a:lstStyle/>
        <a:p>
          <a:endParaRPr kumimoji="1" lang="ja-JP" altLang="en-US"/>
        </a:p>
      </dgm:t>
    </dgm:pt>
    <dgm:pt modelId="{565CEAA0-9C9F-435E-85E1-A7AC3B9C253A}" type="sibTrans" cxnId="{6FD14766-2191-496F-9888-EEEC63448F70}">
      <dgm:prSet/>
      <dgm:spPr/>
      <dgm:t>
        <a:bodyPr/>
        <a:lstStyle/>
        <a:p>
          <a:endParaRPr kumimoji="1" lang="ja-JP" altLang="en-US"/>
        </a:p>
      </dgm:t>
    </dgm:pt>
    <dgm:pt modelId="{23E7ECB7-30D7-4386-BD16-580B2C9E61BB}" type="pres">
      <dgm:prSet presAssocID="{F31DF0C5-E8D8-43E4-98B3-8C8BF1816553}" presName="linear" presStyleCnt="0">
        <dgm:presLayoutVars>
          <dgm:animLvl val="lvl"/>
          <dgm:resizeHandles val="exact"/>
        </dgm:presLayoutVars>
      </dgm:prSet>
      <dgm:spPr/>
      <dgm:t>
        <a:bodyPr/>
        <a:lstStyle/>
        <a:p>
          <a:endParaRPr kumimoji="1" lang="ja-JP" altLang="en-US"/>
        </a:p>
      </dgm:t>
    </dgm:pt>
    <dgm:pt modelId="{FD21D4B4-10D0-47F1-8EA0-0373DCA716FF}" type="pres">
      <dgm:prSet presAssocID="{EC50617D-F3A7-4A6B-A8C1-B454701B7C17}" presName="parentText" presStyleLbl="node1" presStyleIdx="0" presStyleCnt="4">
        <dgm:presLayoutVars>
          <dgm:chMax val="0"/>
          <dgm:bulletEnabled val="1"/>
        </dgm:presLayoutVars>
      </dgm:prSet>
      <dgm:spPr/>
      <dgm:t>
        <a:bodyPr/>
        <a:lstStyle/>
        <a:p>
          <a:endParaRPr kumimoji="1" lang="ja-JP" altLang="en-US"/>
        </a:p>
      </dgm:t>
    </dgm:pt>
    <dgm:pt modelId="{00F839C5-D9EF-44A9-8450-C71C731E4431}" type="pres">
      <dgm:prSet presAssocID="{EC50617D-F3A7-4A6B-A8C1-B454701B7C17}" presName="childText" presStyleLbl="revTx" presStyleIdx="0" presStyleCnt="4">
        <dgm:presLayoutVars>
          <dgm:bulletEnabled val="1"/>
        </dgm:presLayoutVars>
      </dgm:prSet>
      <dgm:spPr/>
      <dgm:t>
        <a:bodyPr/>
        <a:lstStyle/>
        <a:p>
          <a:endParaRPr kumimoji="1" lang="ja-JP" altLang="en-US"/>
        </a:p>
      </dgm:t>
    </dgm:pt>
    <dgm:pt modelId="{D0DF32FE-11D5-4571-ADDF-0A188C1644C2}" type="pres">
      <dgm:prSet presAssocID="{FA79F742-CE9C-4378-AE88-485C25798CF3}" presName="parentText" presStyleLbl="node1" presStyleIdx="1" presStyleCnt="4">
        <dgm:presLayoutVars>
          <dgm:chMax val="0"/>
          <dgm:bulletEnabled val="1"/>
        </dgm:presLayoutVars>
      </dgm:prSet>
      <dgm:spPr/>
      <dgm:t>
        <a:bodyPr/>
        <a:lstStyle/>
        <a:p>
          <a:endParaRPr kumimoji="1" lang="ja-JP" altLang="en-US"/>
        </a:p>
      </dgm:t>
    </dgm:pt>
    <dgm:pt modelId="{AD9EA97D-74E2-4ACB-ACDF-6B798D67A981}" type="pres">
      <dgm:prSet presAssocID="{FA79F742-CE9C-4378-AE88-485C25798CF3}" presName="childText" presStyleLbl="revTx" presStyleIdx="1" presStyleCnt="4">
        <dgm:presLayoutVars>
          <dgm:bulletEnabled val="1"/>
        </dgm:presLayoutVars>
      </dgm:prSet>
      <dgm:spPr/>
      <dgm:t>
        <a:bodyPr/>
        <a:lstStyle/>
        <a:p>
          <a:endParaRPr kumimoji="1" lang="ja-JP" altLang="en-US"/>
        </a:p>
      </dgm:t>
    </dgm:pt>
    <dgm:pt modelId="{235C427A-796A-44E2-83FF-AC7D55FFD053}" type="pres">
      <dgm:prSet presAssocID="{E2B3BECD-C1F4-404F-858B-41F559DF9066}" presName="parentText" presStyleLbl="node1" presStyleIdx="2" presStyleCnt="4">
        <dgm:presLayoutVars>
          <dgm:chMax val="0"/>
          <dgm:bulletEnabled val="1"/>
        </dgm:presLayoutVars>
      </dgm:prSet>
      <dgm:spPr/>
      <dgm:t>
        <a:bodyPr/>
        <a:lstStyle/>
        <a:p>
          <a:endParaRPr kumimoji="1" lang="ja-JP" altLang="en-US"/>
        </a:p>
      </dgm:t>
    </dgm:pt>
    <dgm:pt modelId="{A0C7BD3F-CA06-4936-A1D2-7E690E84F134}" type="pres">
      <dgm:prSet presAssocID="{E2B3BECD-C1F4-404F-858B-41F559DF9066}" presName="childText" presStyleLbl="revTx" presStyleIdx="2" presStyleCnt="4">
        <dgm:presLayoutVars>
          <dgm:bulletEnabled val="1"/>
        </dgm:presLayoutVars>
      </dgm:prSet>
      <dgm:spPr/>
      <dgm:t>
        <a:bodyPr/>
        <a:lstStyle/>
        <a:p>
          <a:endParaRPr kumimoji="1" lang="ja-JP" altLang="en-US"/>
        </a:p>
      </dgm:t>
    </dgm:pt>
    <dgm:pt modelId="{F0A87CEC-CC7F-48E3-B5EA-AE0111F450D1}" type="pres">
      <dgm:prSet presAssocID="{A411123B-1D48-4FCC-9863-BE2D7815FCB6}" presName="parentText" presStyleLbl="node1" presStyleIdx="3" presStyleCnt="4">
        <dgm:presLayoutVars>
          <dgm:chMax val="0"/>
          <dgm:bulletEnabled val="1"/>
        </dgm:presLayoutVars>
      </dgm:prSet>
      <dgm:spPr/>
      <dgm:t>
        <a:bodyPr/>
        <a:lstStyle/>
        <a:p>
          <a:endParaRPr kumimoji="1" lang="ja-JP" altLang="en-US"/>
        </a:p>
      </dgm:t>
    </dgm:pt>
    <dgm:pt modelId="{3FDFCDB1-658B-4320-B5F3-CA6C30BB9D1A}" type="pres">
      <dgm:prSet presAssocID="{A411123B-1D48-4FCC-9863-BE2D7815FCB6}" presName="childText" presStyleLbl="revTx" presStyleIdx="3" presStyleCnt="4">
        <dgm:presLayoutVars>
          <dgm:bulletEnabled val="1"/>
        </dgm:presLayoutVars>
      </dgm:prSet>
      <dgm:spPr/>
      <dgm:t>
        <a:bodyPr/>
        <a:lstStyle/>
        <a:p>
          <a:endParaRPr kumimoji="1" lang="ja-JP" altLang="en-US"/>
        </a:p>
      </dgm:t>
    </dgm:pt>
  </dgm:ptLst>
  <dgm:cxnLst>
    <dgm:cxn modelId="{683EA150-FBF5-4470-B01C-907C4892F08A}" srcId="{F31DF0C5-E8D8-43E4-98B3-8C8BF1816553}" destId="{A411123B-1D48-4FCC-9863-BE2D7815FCB6}" srcOrd="3" destOrd="0" parTransId="{E7D2FBC3-94E4-4DF0-A415-3EBB0023C6BA}" sibTransId="{CD3AC2BD-D759-4277-A225-7B3406597BCD}"/>
    <dgm:cxn modelId="{11D0FC9A-2D67-435F-8CE5-94F691D515F9}" type="presOf" srcId="{EC50617D-F3A7-4A6B-A8C1-B454701B7C17}" destId="{FD21D4B4-10D0-47F1-8EA0-0373DCA716FF}" srcOrd="0" destOrd="0" presId="urn:microsoft.com/office/officeart/2005/8/layout/vList2"/>
    <dgm:cxn modelId="{DACA77B6-3062-4ED6-AD1B-9C49821D83F8}" type="presOf" srcId="{FA79F742-CE9C-4378-AE88-485C25798CF3}" destId="{D0DF32FE-11D5-4571-ADDF-0A188C1644C2}" srcOrd="0" destOrd="0" presId="urn:microsoft.com/office/officeart/2005/8/layout/vList2"/>
    <dgm:cxn modelId="{491B898F-238A-4BB2-85B9-46EAAB7CD1C4}" srcId="{EC50617D-F3A7-4A6B-A8C1-B454701B7C17}" destId="{B2CDEA0A-302F-4075-A5B3-9B1E1DE8C269}" srcOrd="3" destOrd="0" parTransId="{3CFE75B2-8C3B-4651-8492-CE000ADA4931}" sibTransId="{AFDE15DD-5025-4623-AE94-B2E9D2B098D3}"/>
    <dgm:cxn modelId="{E2FCCEFD-3AF7-433C-9042-2252282FA16D}" srcId="{EC50617D-F3A7-4A6B-A8C1-B454701B7C17}" destId="{8478AB54-9C05-4809-9B69-94661BB7A9F3}" srcOrd="1" destOrd="0" parTransId="{FFAAC663-1D9A-42CD-96E2-FB9B51B8906A}" sibTransId="{033CD36B-5B29-43E3-87B0-3D97D85A9711}"/>
    <dgm:cxn modelId="{B6660135-1F3F-495D-92FF-4B6983CDAE6F}" type="presOf" srcId="{8478AB54-9C05-4809-9B69-94661BB7A9F3}" destId="{00F839C5-D9EF-44A9-8450-C71C731E4431}" srcOrd="0" destOrd="1" presId="urn:microsoft.com/office/officeart/2005/8/layout/vList2"/>
    <dgm:cxn modelId="{9497D15F-7C41-4684-ABFE-54AD7B8C3DE0}" srcId="{E2B3BECD-C1F4-404F-858B-41F559DF9066}" destId="{49DCFA4B-D9B9-47F2-97CE-423E4BDE6E02}" srcOrd="0" destOrd="0" parTransId="{A56D7C16-6ECC-40B2-85BD-D818AE550CB2}" sibTransId="{9F4EE021-2320-467F-925A-16FB372E644E}"/>
    <dgm:cxn modelId="{50207688-15D9-464B-92D3-B812776EF3AD}" type="presOf" srcId="{E2B3BECD-C1F4-404F-858B-41F559DF9066}" destId="{235C427A-796A-44E2-83FF-AC7D55FFD053}" srcOrd="0" destOrd="0" presId="urn:microsoft.com/office/officeart/2005/8/layout/vList2"/>
    <dgm:cxn modelId="{DE156080-A639-4501-B142-267021204E2F}" srcId="{F31DF0C5-E8D8-43E4-98B3-8C8BF1816553}" destId="{E2B3BECD-C1F4-404F-858B-41F559DF9066}" srcOrd="2" destOrd="0" parTransId="{F2A13E68-811E-4DD1-96A8-5E30D971CCBD}" sibTransId="{F2842CF2-A983-4633-9C2B-E91362B72600}"/>
    <dgm:cxn modelId="{81AC158D-AD89-4D62-BC4A-491484D5094D}" type="presOf" srcId="{A3D09673-4942-4DD0-9604-BF336FAF87B9}" destId="{00F839C5-D9EF-44A9-8450-C71C731E4431}" srcOrd="0" destOrd="0" presId="urn:microsoft.com/office/officeart/2005/8/layout/vList2"/>
    <dgm:cxn modelId="{34888432-CAF0-4C0F-9779-AF17D11507B1}" type="presOf" srcId="{B2CDEA0A-302F-4075-A5B3-9B1E1DE8C269}" destId="{00F839C5-D9EF-44A9-8450-C71C731E4431}" srcOrd="0" destOrd="3" presId="urn:microsoft.com/office/officeart/2005/8/layout/vList2"/>
    <dgm:cxn modelId="{0644E2AC-2D45-4EE5-B557-ED4ED19E1CDE}" srcId="{F31DF0C5-E8D8-43E4-98B3-8C8BF1816553}" destId="{FA79F742-CE9C-4378-AE88-485C25798CF3}" srcOrd="1" destOrd="0" parTransId="{77A8E696-099F-41D8-9C8D-AC7F3F25C064}" sibTransId="{3B21B2D2-DC05-43FF-B51D-1A2EB5DC1378}"/>
    <dgm:cxn modelId="{D8EF26A7-7BC2-4151-845B-42CEAC6BF00E}" type="presOf" srcId="{E127D09A-9DD2-4D84-B035-3E98D80B3E4F}" destId="{3FDFCDB1-658B-4320-B5F3-CA6C30BB9D1A}" srcOrd="0" destOrd="1" presId="urn:microsoft.com/office/officeart/2005/8/layout/vList2"/>
    <dgm:cxn modelId="{06BC3B8A-A538-43C8-A51F-5F46513C986D}" srcId="{EC50617D-F3A7-4A6B-A8C1-B454701B7C17}" destId="{A3D09673-4942-4DD0-9604-BF336FAF87B9}" srcOrd="0" destOrd="0" parTransId="{69495D27-3EC6-4D6F-BBF7-B97C16369183}" sibTransId="{7313FBDC-22B2-475F-ACEF-5F0B4DA5DFF8}"/>
    <dgm:cxn modelId="{D5AA378E-9003-4352-A1D7-CD2037BF0AB7}" type="presOf" srcId="{49DCFA4B-D9B9-47F2-97CE-423E4BDE6E02}" destId="{A0C7BD3F-CA06-4936-A1D2-7E690E84F134}" srcOrd="0" destOrd="0" presId="urn:microsoft.com/office/officeart/2005/8/layout/vList2"/>
    <dgm:cxn modelId="{016EDCB1-44E6-454F-B371-D604D4E06665}" type="presOf" srcId="{F31DF0C5-E8D8-43E4-98B3-8C8BF1816553}" destId="{23E7ECB7-30D7-4386-BD16-580B2C9E61BB}" srcOrd="0" destOrd="0" presId="urn:microsoft.com/office/officeart/2005/8/layout/vList2"/>
    <dgm:cxn modelId="{B60A9D7D-5824-4A4B-A163-635C35344C9E}" type="presOf" srcId="{617022D4-0B41-45F9-A7F9-FD460C44AF04}" destId="{AD9EA97D-74E2-4ACB-ACDF-6B798D67A981}" srcOrd="0" destOrd="0" presId="urn:microsoft.com/office/officeart/2005/8/layout/vList2"/>
    <dgm:cxn modelId="{D1DA1910-FE31-4F4B-B45D-E6DE3A1BFF0E}" srcId="{F31DF0C5-E8D8-43E4-98B3-8C8BF1816553}" destId="{EC50617D-F3A7-4A6B-A8C1-B454701B7C17}" srcOrd="0" destOrd="0" parTransId="{4487A5AB-12AA-499E-81AB-C6C48B1D522F}" sibTransId="{DBC8971B-059F-48FA-AE55-B7AEB8386FFB}"/>
    <dgm:cxn modelId="{D3DE72FD-BBF2-4354-A1A2-FD18D2DA3FE3}" type="presOf" srcId="{8CB44053-11DD-4F0C-85B2-2B9D8E7A964D}" destId="{3FDFCDB1-658B-4320-B5F3-CA6C30BB9D1A}" srcOrd="0" destOrd="0" presId="urn:microsoft.com/office/officeart/2005/8/layout/vList2"/>
    <dgm:cxn modelId="{2CB58BD9-9446-4387-8D9A-DB0B66AA0941}" srcId="{EC50617D-F3A7-4A6B-A8C1-B454701B7C17}" destId="{5976CC52-CF8C-4366-B9FD-A928821D3D6B}" srcOrd="2" destOrd="0" parTransId="{117D262C-C100-4EA6-9512-C7824FE61811}" sibTransId="{5F116C32-0B79-484F-8C64-E98A501E7A06}"/>
    <dgm:cxn modelId="{ECE201B0-0B58-4A25-9501-F5AFCB315991}" type="presOf" srcId="{5976CC52-CF8C-4366-B9FD-A928821D3D6B}" destId="{00F839C5-D9EF-44A9-8450-C71C731E4431}" srcOrd="0" destOrd="2" presId="urn:microsoft.com/office/officeart/2005/8/layout/vList2"/>
    <dgm:cxn modelId="{6FD14766-2191-496F-9888-EEEC63448F70}" srcId="{A411123B-1D48-4FCC-9863-BE2D7815FCB6}" destId="{E127D09A-9DD2-4D84-B035-3E98D80B3E4F}" srcOrd="1" destOrd="0" parTransId="{A577400A-28CB-4DA8-BF84-602B17FC5DBE}" sibTransId="{565CEAA0-9C9F-435E-85E1-A7AC3B9C253A}"/>
    <dgm:cxn modelId="{6F851F94-8B80-4D00-967D-E85DB3AB205F}" srcId="{FA79F742-CE9C-4378-AE88-485C25798CF3}" destId="{617022D4-0B41-45F9-A7F9-FD460C44AF04}" srcOrd="0" destOrd="0" parTransId="{10F32FD6-EF11-427B-91C4-69C8B437D173}" sibTransId="{FC050187-2C5A-4EBC-ADD1-72096A543E35}"/>
    <dgm:cxn modelId="{02A8F68A-E88E-4534-97B0-3F0BB894D501}" type="presOf" srcId="{A411123B-1D48-4FCC-9863-BE2D7815FCB6}" destId="{F0A87CEC-CC7F-48E3-B5EA-AE0111F450D1}" srcOrd="0" destOrd="0" presId="urn:microsoft.com/office/officeart/2005/8/layout/vList2"/>
    <dgm:cxn modelId="{DEAB704E-CCE7-48BD-8E8E-111F864E1D95}" srcId="{A411123B-1D48-4FCC-9863-BE2D7815FCB6}" destId="{8CB44053-11DD-4F0C-85B2-2B9D8E7A964D}" srcOrd="0" destOrd="0" parTransId="{91D47495-F5AD-4122-98FE-D01327DE0676}" sibTransId="{E9CD4990-68BF-499D-9519-B43D8D2A79BF}"/>
    <dgm:cxn modelId="{2FE7D18F-D67D-4842-B9A5-B0549CE6491A}" type="presParOf" srcId="{23E7ECB7-30D7-4386-BD16-580B2C9E61BB}" destId="{FD21D4B4-10D0-47F1-8EA0-0373DCA716FF}" srcOrd="0" destOrd="0" presId="urn:microsoft.com/office/officeart/2005/8/layout/vList2"/>
    <dgm:cxn modelId="{3EB6E449-8354-4E16-A3FB-709CC230AC96}" type="presParOf" srcId="{23E7ECB7-30D7-4386-BD16-580B2C9E61BB}" destId="{00F839C5-D9EF-44A9-8450-C71C731E4431}" srcOrd="1" destOrd="0" presId="urn:microsoft.com/office/officeart/2005/8/layout/vList2"/>
    <dgm:cxn modelId="{98780DBC-BCA7-4DFE-BEE3-A29C0EA25855}" type="presParOf" srcId="{23E7ECB7-30D7-4386-BD16-580B2C9E61BB}" destId="{D0DF32FE-11D5-4571-ADDF-0A188C1644C2}" srcOrd="2" destOrd="0" presId="urn:microsoft.com/office/officeart/2005/8/layout/vList2"/>
    <dgm:cxn modelId="{8A5386B8-9C91-447F-974C-7A21542D592D}" type="presParOf" srcId="{23E7ECB7-30D7-4386-BD16-580B2C9E61BB}" destId="{AD9EA97D-74E2-4ACB-ACDF-6B798D67A981}" srcOrd="3" destOrd="0" presId="urn:microsoft.com/office/officeart/2005/8/layout/vList2"/>
    <dgm:cxn modelId="{D6D3ACA0-3DE0-431B-A412-80E693ABD55B}" type="presParOf" srcId="{23E7ECB7-30D7-4386-BD16-580B2C9E61BB}" destId="{235C427A-796A-44E2-83FF-AC7D55FFD053}" srcOrd="4" destOrd="0" presId="urn:microsoft.com/office/officeart/2005/8/layout/vList2"/>
    <dgm:cxn modelId="{E7301E66-8C9D-4010-B68E-CB3E51113389}" type="presParOf" srcId="{23E7ECB7-30D7-4386-BD16-580B2C9E61BB}" destId="{A0C7BD3F-CA06-4936-A1D2-7E690E84F134}" srcOrd="5" destOrd="0" presId="urn:microsoft.com/office/officeart/2005/8/layout/vList2"/>
    <dgm:cxn modelId="{A96EB346-51A2-497E-A00B-7322605AE0DB}" type="presParOf" srcId="{23E7ECB7-30D7-4386-BD16-580B2C9E61BB}" destId="{F0A87CEC-CC7F-48E3-B5EA-AE0111F450D1}" srcOrd="6" destOrd="0" presId="urn:microsoft.com/office/officeart/2005/8/layout/vList2"/>
    <dgm:cxn modelId="{9F95B4CB-7B55-43B3-8E09-5BC42D69333D}" type="presParOf" srcId="{23E7ECB7-30D7-4386-BD16-580B2C9E61BB}" destId="{3FDFCDB1-658B-4320-B5F3-CA6C30BB9D1A}" srcOrd="7"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1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lvl1pPr>
              <a:defRPr/>
            </a:lvl1pPr>
          </a:lstStyle>
          <a:p>
            <a:pPr>
              <a:defRPr/>
            </a:pPr>
            <a:fld id="{03B0CC89-6605-4F6E-92C4-38B69973AB6E}" type="datetimeFigureOut">
              <a:rPr lang="ja-JP" altLang="en-US"/>
              <a:pPr>
                <a:defRPr/>
              </a:pPr>
              <a:t>2008/9/27</a:t>
            </a:fld>
            <a:endParaRPr lang="ja-JP" altLang="en-US"/>
          </a:p>
        </p:txBody>
      </p:sp>
      <p:sp>
        <p:nvSpPr>
          <p:cNvPr id="4" name="フッター プレースホルダ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ja-JP" altLang="en-US"/>
          </a:p>
        </p:txBody>
      </p:sp>
      <p:sp>
        <p:nvSpPr>
          <p:cNvPr id="5" name="スライド番号プレースホルダ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7AA41B-5820-41C6-8FFB-D0DEF86B7973}" type="slidenum">
              <a:rPr lang="ja-JP" altLang="en-US"/>
              <a:pPr>
                <a:defRPr/>
              </a:pPr>
              <a:t>&lt;#&gt;</a:t>
            </a:fld>
            <a:endParaRPr lang="ja-JP" alt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lvl1pPr>
              <a:defRPr/>
            </a:lvl1pPr>
          </a:lstStyle>
          <a:p>
            <a:pPr>
              <a:defRPr/>
            </a:pPr>
            <a:fld id="{422EE923-650D-4918-AEED-D93CCF4DDF8D}" type="datetimeFigureOut">
              <a:rPr lang="ja-JP" altLang="en-US"/>
              <a:pPr>
                <a:defRPr/>
              </a:pPr>
              <a:t>2008/9/27</a:t>
            </a:fld>
            <a:endParaRPr lang="ja-JP" altLang="en-US"/>
          </a:p>
        </p:txBody>
      </p:sp>
      <p:sp>
        <p:nvSpPr>
          <p:cNvPr id="4" name="フッター プレースホルダ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ja-JP" altLang="en-US"/>
          </a:p>
        </p:txBody>
      </p:sp>
      <p:sp>
        <p:nvSpPr>
          <p:cNvPr id="5" name="スライド番号プレースホルダ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BB7917A-3B23-4C2A-8E1D-E175844FD547}" type="slidenum">
              <a:rPr lang="ja-JP" altLang="en-US"/>
              <a:pPr>
                <a:defRPr/>
              </a:pPr>
              <a:t>&lt;#&gt;</a:t>
            </a:fld>
            <a:endParaRPr lang="ja-JP"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DD7DA68-4132-4CDC-BBF1-5975F8F7CF75}" type="datetimeFigureOut">
              <a:rPr kumimoji="1" lang="ja-JP" altLang="en-US" smtClean="0"/>
              <a:pPr/>
              <a:t>2008/9/27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C69BFB-EB9E-45FA-8790-3778B2899B4F}" type="slidenum">
              <a:rPr kumimoji="1" lang="ja-JP" altLang="en-US" smtClean="0"/>
              <a:pPr/>
              <a:t>&lt;#&gt;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DD7DA68-4132-4CDC-BBF1-5975F8F7CF75}" type="datetimeFigureOut">
              <a:rPr kumimoji="1" lang="ja-JP" altLang="en-US" smtClean="0"/>
              <a:pPr/>
              <a:t>2008/9/27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C69BFB-EB9E-45FA-8790-3778B2899B4F}" type="slidenum">
              <a:rPr kumimoji="1" lang="ja-JP" altLang="en-US" smtClean="0"/>
              <a:pPr/>
              <a:t>&lt;#&gt;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3DD7DA68-4132-4CDC-BBF1-5975F8F7CF75}" type="datetimeFigureOut">
              <a:rPr kumimoji="1" lang="ja-JP" altLang="en-US" smtClean="0"/>
              <a:pPr/>
              <a:t>2008/9/27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C69BFB-EB9E-45FA-8790-3778B2899B4F}" type="slidenum">
              <a:rPr kumimoji="1" lang="ja-JP" altLang="en-US" smtClean="0"/>
              <a:pPr/>
              <a:t>&lt;#&gt;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DD7DA68-4132-4CDC-BBF1-5975F8F7CF75}" type="datetimeFigureOut">
              <a:rPr kumimoji="1" lang="ja-JP" altLang="en-US" smtClean="0"/>
              <a:pPr/>
              <a:t>2008/9/27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AC69BFB-EB9E-45FA-8790-3778B2899B4F}"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DD7DA68-4132-4CDC-BBF1-5975F8F7CF75}" type="datetimeFigureOut">
              <a:rPr kumimoji="1" lang="ja-JP" altLang="en-US" smtClean="0"/>
              <a:pPr/>
              <a:t>2008/9/27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AC69BFB-EB9E-45FA-8790-3778B2899B4F}" type="slidenum">
              <a:rPr kumimoji="1" lang="ja-JP" altLang="en-US" smtClean="0"/>
              <a:pPr/>
              <a:t>&lt;#&gt;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DD7DA68-4132-4CDC-BBF1-5975F8F7CF75}" type="datetimeFigureOut">
              <a:rPr kumimoji="1" lang="ja-JP" altLang="en-US" smtClean="0"/>
              <a:pPr/>
              <a:t>2008/9/27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AC69BFB-EB9E-45FA-8790-3778B2899B4F}" type="slidenum">
              <a:rPr kumimoji="1" lang="ja-JP" altLang="en-US" smtClean="0"/>
              <a:pPr/>
              <a:t>&lt;#&gt;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DD7DA68-4132-4CDC-BBF1-5975F8F7CF75}" type="datetimeFigureOut">
              <a:rPr kumimoji="1" lang="ja-JP" altLang="en-US" smtClean="0"/>
              <a:pPr/>
              <a:t>2008/9/27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AC69BFB-EB9E-45FA-8790-3778B2899B4F}" type="slidenum">
              <a:rPr kumimoji="1" lang="ja-JP" altLang="en-US" smtClean="0"/>
              <a:pPr/>
              <a:t>&lt;#&gt;</a:t>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DD7DA68-4132-4CDC-BBF1-5975F8F7CF75}" type="datetimeFigureOut">
              <a:rPr kumimoji="1" lang="ja-JP" altLang="en-US" smtClean="0"/>
              <a:pPr/>
              <a:t>2008/9/27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AC69BFB-EB9E-45FA-8790-3778B2899B4F}" type="slidenum">
              <a:rPr kumimoji="1" lang="ja-JP" altLang="en-US" smtClean="0"/>
              <a:pPr/>
              <a:t>&lt;#&gt;</a:t>
            </a:fld>
            <a:endParaRPr kumimoji="1"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DD7DA68-4132-4CDC-BBF1-5975F8F7CF75}" type="datetimeFigureOut">
              <a:rPr kumimoji="1" lang="ja-JP" altLang="en-US" smtClean="0"/>
              <a:pPr/>
              <a:t>2008/9/27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AC69BFB-EB9E-45FA-8790-3778B2899B4F}" type="slidenum">
              <a:rPr kumimoji="1" lang="ja-JP" altLang="en-US" smtClean="0"/>
              <a:pPr/>
              <a:t>&lt;#&gt;</a:t>
            </a:fld>
            <a:endParaRPr kumimoji="1"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DD7DA68-4132-4CDC-BBF1-5975F8F7CF75}" type="datetimeFigureOut">
              <a:rPr kumimoji="1" lang="ja-JP" altLang="en-US" smtClean="0"/>
              <a:pPr/>
              <a:t>2008/9/27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C69BFB-EB9E-45FA-8790-3778B2899B4F}" type="slidenum">
              <a:rPr kumimoji="1" lang="ja-JP" altLang="en-US" smtClean="0"/>
              <a:pPr/>
              <a:t>&lt;#&gt;</a:t>
            </a:fld>
            <a:endParaRPr kumimoji="1"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DD7DA68-4132-4CDC-BBF1-5975F8F7CF75}" type="datetimeFigureOut">
              <a:rPr kumimoji="1" lang="ja-JP" altLang="en-US" smtClean="0"/>
              <a:pPr/>
              <a:t>2008/9/27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C69BFB-EB9E-45FA-8790-3778B2899B4F}" type="slidenum">
              <a:rPr kumimoji="1" lang="ja-JP" altLang="en-US" smtClean="0"/>
              <a:pPr/>
              <a:t>&lt;#&gt;</a:t>
            </a:fld>
            <a:endParaRPr kumimoji="1"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DD7DA68-4132-4CDC-BBF1-5975F8F7CF75}" type="datetimeFigureOut">
              <a:rPr kumimoji="1" lang="ja-JP" altLang="en-US" smtClean="0"/>
              <a:pPr/>
              <a:t>2008/9/27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AC69BFB-EB9E-45FA-8790-3778B2899B4F}"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descr="C:\Users\localnaka\Desktop\3.png"/>
          <p:cNvPicPr>
            <a:picLocks noChangeAspect="1" noChangeArrowheads="1"/>
          </p:cNvPicPr>
          <p:nvPr/>
        </p:nvPicPr>
        <p:blipFill>
          <a:blip r:embed="rId17"/>
          <a:srcRect/>
          <a:stretch>
            <a:fillRect/>
          </a:stretch>
        </p:blipFill>
        <p:spPr bwMode="auto">
          <a:xfrm>
            <a:off x="357188" y="285750"/>
            <a:ext cx="8286750" cy="57086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57158" y="274638"/>
            <a:ext cx="8286808"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ja-JP" dirty="0" smtClean="0"/>
          </a:p>
        </p:txBody>
      </p:sp>
      <p:sp>
        <p:nvSpPr>
          <p:cNvPr id="1028" name="Rectangle 3"/>
          <p:cNvSpPr>
            <a:spLocks noGrp="1" noChangeArrowheads="1"/>
          </p:cNvSpPr>
          <p:nvPr>
            <p:ph type="body" idx="1"/>
          </p:nvPr>
        </p:nvSpPr>
        <p:spPr bwMode="auto">
          <a:xfrm>
            <a:off x="357158" y="1052513"/>
            <a:ext cx="8286808"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1" name="Rectangle 5"/>
          <p:cNvSpPr>
            <a:spLocks noChangeArrowheads="1"/>
          </p:cNvSpPr>
          <p:nvPr/>
        </p:nvSpPr>
        <p:spPr bwMode="auto">
          <a:xfrm>
            <a:off x="1979613" y="6165850"/>
            <a:ext cx="6624637" cy="571500"/>
          </a:xfrm>
          <a:prstGeom prst="rect">
            <a:avLst/>
          </a:prstGeom>
          <a:solidFill>
            <a:srgbClr val="F3BB50"/>
          </a:solidFill>
          <a:ln w="9525">
            <a:noFill/>
            <a:miter lim="800000"/>
            <a:headEnd/>
            <a:tailEnd/>
          </a:ln>
          <a:effectLst/>
        </p:spPr>
        <p:txBody>
          <a:bodyPr anchor="ctr"/>
          <a:lstStyle/>
          <a:p>
            <a:pPr algn="ctr">
              <a:defRPr/>
            </a:pPr>
            <a:r>
              <a:rPr kumimoji="0" lang="ja-JP" altLang="en-US" sz="2300" dirty="0" err="1" smtClean="0">
                <a:solidFill>
                  <a:schemeClr val="tx2"/>
                </a:solidFill>
                <a:ea typeface="ＭＳ Ｐゴシック" pitchFamily="50" charset="-128"/>
              </a:rPr>
              <a:t>わんくま</a:t>
            </a:r>
            <a:r>
              <a:rPr kumimoji="0" lang="ja-JP" altLang="en-US" sz="2300" dirty="0" smtClean="0">
                <a:solidFill>
                  <a:schemeClr val="tx2"/>
                </a:solidFill>
                <a:ea typeface="ＭＳ Ｐゴシック" pitchFamily="50" charset="-128"/>
              </a:rPr>
              <a:t>同盟 大阪勉強会</a:t>
            </a:r>
            <a:r>
              <a:rPr kumimoji="0" lang="en-US" altLang="ja-JP" sz="2300" dirty="0" smtClean="0">
                <a:solidFill>
                  <a:schemeClr val="tx2"/>
                </a:solidFill>
                <a:ea typeface="ＭＳ Ｐゴシック" pitchFamily="50" charset="-128"/>
              </a:rPr>
              <a:t>#24</a:t>
            </a:r>
            <a:endParaRPr kumimoji="0" lang="en-US" altLang="ja-JP" sz="2300" dirty="0">
              <a:solidFill>
                <a:schemeClr val="tx2"/>
              </a:solidFill>
              <a:ea typeface="ＭＳ Ｐゴシック" pitchFamily="50" charset="-128"/>
            </a:endParaRPr>
          </a:p>
        </p:txBody>
      </p:sp>
      <p:pic>
        <p:nvPicPr>
          <p:cNvPr id="1030" name="Picture 2" descr="C:\Users\localnaka\Desktop\名称未設定1.png"/>
          <p:cNvPicPr>
            <a:picLocks noChangeAspect="1" noChangeArrowheads="1"/>
          </p:cNvPicPr>
          <p:nvPr/>
        </p:nvPicPr>
        <p:blipFill>
          <a:blip r:embed="rId18"/>
          <a:srcRect/>
          <a:stretch>
            <a:fillRect/>
          </a:stretch>
        </p:blipFill>
        <p:spPr bwMode="auto">
          <a:xfrm>
            <a:off x="428625" y="6164263"/>
            <a:ext cx="1643063" cy="5730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Lst>
  <p:transition>
    <p:fade/>
  </p:transition>
  <p:timing>
    <p:tnLst>
      <p:par>
        <p:cTn id="1" dur="indefinite" restart="never" nodeType="tmRoot"/>
      </p:par>
    </p:tnLst>
  </p:timing>
  <p:txStyles>
    <p:titleStyle>
      <a:lvl1pPr algn="ctr" rtl="0" fontAlgn="base">
        <a:spcBef>
          <a:spcPct val="0"/>
        </a:spcBef>
        <a:spcAft>
          <a:spcPct val="0"/>
        </a:spcAft>
        <a:defRPr kumimoji="1" sz="3200">
          <a:solidFill>
            <a:schemeClr val="tx2"/>
          </a:solidFill>
          <a:latin typeface="+mj-lt"/>
          <a:ea typeface="+mj-ea"/>
          <a:cs typeface="+mj-cs"/>
        </a:defRPr>
      </a:lvl1pPr>
      <a:lvl2pPr algn="ctr" rtl="0" fontAlgn="base">
        <a:spcBef>
          <a:spcPct val="0"/>
        </a:spcBef>
        <a:spcAft>
          <a:spcPct val="0"/>
        </a:spcAft>
        <a:defRPr kumimoji="1" sz="2400">
          <a:solidFill>
            <a:schemeClr val="tx2"/>
          </a:solidFill>
          <a:latin typeface="Arial" charset="0"/>
          <a:ea typeface="ＭＳ Ｐゴシック" pitchFamily="50" charset="-128"/>
        </a:defRPr>
      </a:lvl2pPr>
      <a:lvl3pPr algn="ctr" rtl="0" fontAlgn="base">
        <a:spcBef>
          <a:spcPct val="0"/>
        </a:spcBef>
        <a:spcAft>
          <a:spcPct val="0"/>
        </a:spcAft>
        <a:defRPr kumimoji="1" sz="2400">
          <a:solidFill>
            <a:schemeClr val="tx2"/>
          </a:solidFill>
          <a:latin typeface="Arial" charset="0"/>
          <a:ea typeface="ＭＳ Ｐゴシック" pitchFamily="50" charset="-128"/>
        </a:defRPr>
      </a:lvl3pPr>
      <a:lvl4pPr algn="ctr" rtl="0" fontAlgn="base">
        <a:spcBef>
          <a:spcPct val="0"/>
        </a:spcBef>
        <a:spcAft>
          <a:spcPct val="0"/>
        </a:spcAft>
        <a:defRPr kumimoji="1" sz="2400">
          <a:solidFill>
            <a:schemeClr val="tx2"/>
          </a:solidFill>
          <a:latin typeface="Arial" charset="0"/>
          <a:ea typeface="ＭＳ Ｐゴシック" pitchFamily="50" charset="-128"/>
        </a:defRPr>
      </a:lvl4pPr>
      <a:lvl5pPr algn="ctr" rtl="0" fontAlgn="base">
        <a:spcBef>
          <a:spcPct val="0"/>
        </a:spcBef>
        <a:spcAft>
          <a:spcPct val="0"/>
        </a:spcAft>
        <a:defRPr kumimoji="1" sz="2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2400">
          <a:solidFill>
            <a:schemeClr val="tx2"/>
          </a:solidFill>
          <a:latin typeface="Arial"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7DA68-4132-4CDC-BBF1-5975F8F7CF75}" type="datetimeFigureOut">
              <a:rPr kumimoji="1" lang="ja-JP" altLang="en-US" smtClean="0"/>
              <a:pPr/>
              <a:t>2008/9/27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69BFB-EB9E-45FA-8790-3778B2899B4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tinyurl.com/seminarjp" TargetMode="External"/><Relationship Id="rId1" Type="http://schemas.openxmlformats.org/officeDocument/2006/relationships/slideLayout" Target="../slideLayouts/slideLayout2.xml"/><Relationship Id="rId4" Type="http://schemas.openxmlformats.org/officeDocument/2006/relationships/hyperlink" Target="http://d.hatena.ne.jp/hanazukin/20080603/1212461856"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ctrTitle"/>
          </p:nvPr>
        </p:nvSpPr>
        <p:spPr/>
        <p:txBody>
          <a:bodyPr/>
          <a:lstStyle/>
          <a:p>
            <a:r>
              <a:rPr lang="ja-JP" altLang="en-US" sz="5400" b="1" dirty="0" err="1" smtClean="0">
                <a:solidFill>
                  <a:srgbClr val="000000"/>
                </a:solidFill>
              </a:rPr>
              <a:t>わんくまに</a:t>
            </a:r>
            <a:r>
              <a:rPr lang="ja-JP" altLang="en-US" sz="5400" b="1" dirty="0" smtClean="0">
                <a:solidFill>
                  <a:srgbClr val="000000"/>
                </a:solidFill>
              </a:rPr>
              <a:t>見る</a:t>
            </a:r>
            <a:r>
              <a:rPr lang="en-US" altLang="ja-JP" sz="5400" b="1" dirty="0" smtClean="0">
                <a:solidFill>
                  <a:srgbClr val="000000"/>
                </a:solidFill>
              </a:rPr>
              <a:t/>
            </a:r>
            <a:br>
              <a:rPr lang="en-US" altLang="ja-JP" sz="5400" b="1" dirty="0" smtClean="0">
                <a:solidFill>
                  <a:srgbClr val="000000"/>
                </a:solidFill>
              </a:rPr>
            </a:br>
            <a:r>
              <a:rPr lang="ja-JP" altLang="en-US" sz="5400" b="1" dirty="0" smtClean="0">
                <a:solidFill>
                  <a:srgbClr val="000000"/>
                </a:solidFill>
              </a:rPr>
              <a:t>勉強会開催のススメ</a:t>
            </a:r>
            <a:endParaRPr lang="ja-JP" altLang="en-US" sz="5400" dirty="0" smtClean="0">
              <a:solidFill>
                <a:srgbClr val="000000"/>
              </a:solidFill>
            </a:endParaRPr>
          </a:p>
        </p:txBody>
      </p:sp>
      <p:sp>
        <p:nvSpPr>
          <p:cNvPr id="4099" name="サブタイトル 2"/>
          <p:cNvSpPr>
            <a:spLocks noGrp="1"/>
          </p:cNvSpPr>
          <p:nvPr>
            <p:ph type="subTitle" idx="1"/>
          </p:nvPr>
        </p:nvSpPr>
        <p:spPr/>
        <p:txBody>
          <a:bodyPr/>
          <a:lstStyle/>
          <a:p>
            <a:pPr>
              <a:spcBef>
                <a:spcPct val="0"/>
              </a:spcBef>
            </a:pPr>
            <a:r>
              <a:rPr lang="en-US" altLang="ja-JP" sz="4000" dirty="0" smtClean="0"/>
              <a:t>2008/11/01</a:t>
            </a:r>
            <a:endParaRPr lang="en-US" altLang="ja-JP" sz="4000" dirty="0" smtClean="0"/>
          </a:p>
          <a:p>
            <a:pPr>
              <a:spcBef>
                <a:spcPct val="0"/>
              </a:spcBef>
            </a:pPr>
            <a:r>
              <a:rPr lang="ja-JP" altLang="en-US" sz="4000" dirty="0" smtClean="0"/>
              <a:t>中 博</a:t>
            </a:r>
            <a:r>
              <a:rPr lang="ja-JP" altLang="en-US" sz="4000" dirty="0" smtClean="0"/>
              <a:t>俊</a:t>
            </a:r>
            <a:endParaRPr lang="ja-JP" altLang="en-US" sz="4000"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r>
              <a:rPr lang="ja-JP" altLang="en-US" dirty="0" smtClean="0">
                <a:solidFill>
                  <a:srgbClr val="000000"/>
                </a:solidFill>
              </a:rPr>
              <a:t>ハコ探し 商用系</a:t>
            </a:r>
          </a:p>
        </p:txBody>
      </p:sp>
      <p:graphicFrame>
        <p:nvGraphicFramePr>
          <p:cNvPr id="4" name="コンテンツ プレースホルダ 3"/>
          <p:cNvGraphicFramePr>
            <a:graphicFrameLocks noGrp="1"/>
          </p:cNvGraphicFramePr>
          <p:nvPr>
            <p:ph idx="1"/>
          </p:nvPr>
        </p:nvGraphicFramePr>
        <p:xfrm>
          <a:off x="357158" y="1052513"/>
          <a:ext cx="8286808" cy="5073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a:lstStyle/>
          <a:p>
            <a:r>
              <a:rPr lang="ja-JP" altLang="en-US" dirty="0" smtClean="0">
                <a:solidFill>
                  <a:srgbClr val="000000"/>
                </a:solidFill>
              </a:rPr>
              <a:t>ハコ探し 公共系</a:t>
            </a:r>
          </a:p>
        </p:txBody>
      </p:sp>
      <p:graphicFrame>
        <p:nvGraphicFramePr>
          <p:cNvPr id="4" name="コンテンツ プレースホルダ 3"/>
          <p:cNvGraphicFramePr>
            <a:graphicFrameLocks noGrp="1"/>
          </p:cNvGraphicFramePr>
          <p:nvPr>
            <p:ph idx="1"/>
          </p:nvPr>
        </p:nvGraphicFramePr>
        <p:xfrm>
          <a:off x="357158" y="1052513"/>
          <a:ext cx="8286808" cy="5073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r>
              <a:rPr lang="ja-JP" altLang="en-US" dirty="0" smtClean="0">
                <a:solidFill>
                  <a:srgbClr val="000000"/>
                </a:solidFill>
              </a:rPr>
              <a:t>ハコ探し イベントスペース系</a:t>
            </a:r>
          </a:p>
        </p:txBody>
      </p:sp>
      <p:graphicFrame>
        <p:nvGraphicFramePr>
          <p:cNvPr id="4" name="コンテンツ プレースホルダ 3"/>
          <p:cNvGraphicFramePr>
            <a:graphicFrameLocks noGrp="1"/>
          </p:cNvGraphicFramePr>
          <p:nvPr>
            <p:ph idx="1"/>
          </p:nvPr>
        </p:nvGraphicFramePr>
        <p:xfrm>
          <a:off x="357158" y="1052513"/>
          <a:ext cx="8286808"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参加費と予算</a:t>
            </a:r>
            <a:endParaRPr kumimoji="1" lang="ja-JP" altLang="en-US" dirty="0"/>
          </a:p>
        </p:txBody>
      </p:sp>
      <p:graphicFrame>
        <p:nvGraphicFramePr>
          <p:cNvPr id="4" name="コンテンツ プレースホルダ 3"/>
          <p:cNvGraphicFramePr>
            <a:graphicFrameLocks noGrp="1"/>
          </p:cNvGraphicFramePr>
          <p:nvPr>
            <p:ph idx="1"/>
          </p:nvPr>
        </p:nvGraphicFramePr>
        <p:xfrm>
          <a:off x="357158" y="1052513"/>
          <a:ext cx="8286808"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r>
              <a:rPr lang="ja-JP" altLang="en-US" dirty="0" smtClean="0">
                <a:solidFill>
                  <a:srgbClr val="000000"/>
                </a:solidFill>
              </a:rPr>
              <a:t>タイムテーブルの作成</a:t>
            </a:r>
          </a:p>
        </p:txBody>
      </p:sp>
      <p:graphicFrame>
        <p:nvGraphicFramePr>
          <p:cNvPr id="4" name="コンテンツ プレースホルダ 3"/>
          <p:cNvGraphicFramePr>
            <a:graphicFrameLocks noGrp="1"/>
          </p:cNvGraphicFramePr>
          <p:nvPr>
            <p:ph idx="1"/>
          </p:nvPr>
        </p:nvGraphicFramePr>
        <p:xfrm>
          <a:off x="357158" y="1052513"/>
          <a:ext cx="8286808"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pPr lvl="0"/>
            <a:r>
              <a:rPr lang="ja-JP" altLang="en-US" dirty="0" smtClean="0">
                <a:solidFill>
                  <a:srgbClr val="000000"/>
                </a:solidFill>
              </a:rPr>
              <a:t>募集を開始する </a:t>
            </a:r>
            <a:r>
              <a:rPr lang="en-US" altLang="ja-JP" dirty="0" smtClean="0">
                <a:solidFill>
                  <a:srgbClr val="000000"/>
                </a:solidFill>
              </a:rPr>
              <a:t>- </a:t>
            </a:r>
            <a:r>
              <a:rPr lang="ja-JP" altLang="en-US" dirty="0" smtClean="0"/>
              <a:t>なぜ事前応募するのか</a:t>
            </a:r>
            <a:endParaRPr lang="ja-JP" altLang="en-US" dirty="0" smtClean="0">
              <a:solidFill>
                <a:srgbClr val="000000"/>
              </a:solidFill>
            </a:endParaRPr>
          </a:p>
        </p:txBody>
      </p:sp>
      <p:graphicFrame>
        <p:nvGraphicFramePr>
          <p:cNvPr id="4" name="コンテンツ プレースホルダ 3"/>
          <p:cNvGraphicFramePr>
            <a:graphicFrameLocks noGrp="1"/>
          </p:cNvGraphicFramePr>
          <p:nvPr>
            <p:ph idx="1"/>
          </p:nvPr>
        </p:nvGraphicFramePr>
        <p:xfrm>
          <a:off x="357158" y="1052513"/>
          <a:ext cx="8286808"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a:lstStyle/>
          <a:p>
            <a:r>
              <a:rPr lang="ja-JP" altLang="en-US" dirty="0" smtClean="0">
                <a:solidFill>
                  <a:srgbClr val="000000"/>
                </a:solidFill>
              </a:rPr>
              <a:t>募集を開始する</a:t>
            </a:r>
          </a:p>
        </p:txBody>
      </p:sp>
      <p:graphicFrame>
        <p:nvGraphicFramePr>
          <p:cNvPr id="4" name="コンテンツ プレースホルダ 3"/>
          <p:cNvGraphicFramePr>
            <a:graphicFrameLocks noGrp="1"/>
          </p:cNvGraphicFramePr>
          <p:nvPr>
            <p:ph idx="1"/>
          </p:nvPr>
        </p:nvGraphicFramePr>
        <p:xfrm>
          <a:off x="357158" y="1052513"/>
          <a:ext cx="8286808"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コミュニティ勉強会</a:t>
            </a:r>
            <a:endParaRPr kumimoji="1" lang="ja-JP" altLang="en-US" dirty="0"/>
          </a:p>
        </p:txBody>
      </p:sp>
      <p:sp>
        <p:nvSpPr>
          <p:cNvPr id="3" name="コンテンツ プレースホルダ 2"/>
          <p:cNvSpPr>
            <a:spLocks noGrp="1"/>
          </p:cNvSpPr>
          <p:nvPr>
            <p:ph idx="1"/>
          </p:nvPr>
        </p:nvSpPr>
        <p:spPr>
          <a:xfrm>
            <a:off x="457200" y="1052513"/>
            <a:ext cx="8229600" cy="590537"/>
          </a:xfrm>
        </p:spPr>
        <p:txBody>
          <a:bodyPr/>
          <a:lstStyle/>
          <a:p>
            <a:r>
              <a:rPr lang="en-US" b="1" dirty="0" smtClean="0">
                <a:hlinkClick r:id="rId2"/>
              </a:rPr>
              <a:t>http://tinyurl.com/seminarjp</a:t>
            </a:r>
            <a:endParaRPr lang="en-US" b="1" dirty="0" smtClean="0"/>
          </a:p>
          <a:p>
            <a:pPr>
              <a:buNone/>
            </a:pPr>
            <a:endParaRPr kumimoji="1" lang="ja-JP" altLang="en-US" dirty="0"/>
          </a:p>
        </p:txBody>
      </p:sp>
      <p:pic>
        <p:nvPicPr>
          <p:cNvPr id="1026" name="Picture 2"/>
          <p:cNvPicPr>
            <a:picLocks noChangeAspect="1" noChangeArrowheads="1"/>
          </p:cNvPicPr>
          <p:nvPr/>
        </p:nvPicPr>
        <p:blipFill>
          <a:blip r:embed="rId3"/>
          <a:srcRect/>
          <a:stretch>
            <a:fillRect/>
          </a:stretch>
        </p:blipFill>
        <p:spPr bwMode="auto">
          <a:xfrm>
            <a:off x="3571868" y="1714488"/>
            <a:ext cx="4786346" cy="3884746"/>
          </a:xfrm>
          <a:prstGeom prst="rect">
            <a:avLst/>
          </a:prstGeom>
          <a:noFill/>
          <a:ln w="9525">
            <a:noFill/>
            <a:miter lim="800000"/>
            <a:headEnd/>
            <a:tailEnd/>
          </a:ln>
          <a:effectLst/>
        </p:spPr>
      </p:pic>
      <p:sp>
        <p:nvSpPr>
          <p:cNvPr id="5" name="テキスト ボックス 4"/>
          <p:cNvSpPr txBox="1"/>
          <p:nvPr/>
        </p:nvSpPr>
        <p:spPr>
          <a:xfrm>
            <a:off x="428596" y="1714488"/>
            <a:ext cx="3000396" cy="3046988"/>
          </a:xfrm>
          <a:prstGeom prst="rect">
            <a:avLst/>
          </a:prstGeom>
          <a:noFill/>
        </p:spPr>
        <p:txBody>
          <a:bodyPr wrap="square" rtlCol="0">
            <a:spAutoFit/>
          </a:bodyPr>
          <a:lstStyle/>
          <a:p>
            <a:pPr>
              <a:buFont typeface="Arial" pitchFamily="34" charset="0"/>
              <a:buChar char="•"/>
            </a:pPr>
            <a:r>
              <a:rPr kumimoji="1" lang="ja-JP" altLang="en-US" sz="3200" dirty="0" err="1" smtClean="0"/>
              <a:t>はなずきんさんが</a:t>
            </a:r>
            <a:r>
              <a:rPr kumimoji="1" lang="ja-JP" altLang="en-US" sz="3200" dirty="0" smtClean="0"/>
              <a:t>作ってくれています。</a:t>
            </a:r>
            <a:endParaRPr kumimoji="1" lang="en-US" altLang="ja-JP" sz="3200" dirty="0" smtClean="0"/>
          </a:p>
          <a:p>
            <a:pPr>
              <a:buFont typeface="Arial" pitchFamily="34" charset="0"/>
              <a:buChar char="•"/>
            </a:pPr>
            <a:r>
              <a:rPr kumimoji="1" lang="ja-JP" altLang="en-US" sz="3200" dirty="0" smtClean="0"/>
              <a:t>ほぼ日本全国の勉強会が網羅されています</a:t>
            </a:r>
            <a:endParaRPr kumimoji="1" lang="ja-JP" altLang="en-US" sz="3200" dirty="0"/>
          </a:p>
        </p:txBody>
      </p:sp>
      <p:sp>
        <p:nvSpPr>
          <p:cNvPr id="6" name="テキスト ボックス 5"/>
          <p:cNvSpPr txBox="1"/>
          <p:nvPr/>
        </p:nvSpPr>
        <p:spPr>
          <a:xfrm>
            <a:off x="214282" y="5214950"/>
            <a:ext cx="8643966" cy="830997"/>
          </a:xfrm>
          <a:prstGeom prst="rect">
            <a:avLst/>
          </a:prstGeom>
          <a:noFill/>
        </p:spPr>
        <p:txBody>
          <a:bodyPr wrap="square" rtlCol="0">
            <a:spAutoFit/>
          </a:bodyPr>
          <a:lstStyle/>
          <a:p>
            <a:r>
              <a:rPr lang="ja-JP" altLang="en-US" sz="2400" dirty="0" smtClean="0"/>
              <a:t>登録してもらいましょう。</a:t>
            </a:r>
            <a:endParaRPr lang="en-US" altLang="ja-JP" sz="2400" dirty="0" smtClean="0"/>
          </a:p>
          <a:p>
            <a:r>
              <a:rPr lang="en-US" altLang="ja-JP" sz="2400" dirty="0" smtClean="0">
                <a:hlinkClick r:id="rId4"/>
              </a:rPr>
              <a:t>http://d.hatena.ne.jp/hanazukin/20080603/1212461856</a:t>
            </a:r>
            <a:endParaRPr lang="en-US" altLang="ja-JP" sz="2400"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lstStyle/>
          <a:p>
            <a:r>
              <a:rPr lang="ja-JP" altLang="en-US" dirty="0" smtClean="0">
                <a:solidFill>
                  <a:srgbClr val="000000"/>
                </a:solidFill>
              </a:rPr>
              <a:t>懇親会の会場を予約する</a:t>
            </a:r>
          </a:p>
        </p:txBody>
      </p:sp>
      <p:graphicFrame>
        <p:nvGraphicFramePr>
          <p:cNvPr id="4" name="コンテンツ プレースホルダ 3"/>
          <p:cNvGraphicFramePr>
            <a:graphicFrameLocks noGrp="1"/>
          </p:cNvGraphicFramePr>
          <p:nvPr>
            <p:ph idx="1"/>
          </p:nvPr>
        </p:nvGraphicFramePr>
        <p:xfrm>
          <a:off x="357158" y="1052513"/>
          <a:ext cx="8286808"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p:txBody>
          <a:bodyPr/>
          <a:lstStyle/>
          <a:p>
            <a:r>
              <a:rPr lang="ja-JP" altLang="en-US" dirty="0" smtClean="0">
                <a:solidFill>
                  <a:srgbClr val="000000"/>
                </a:solidFill>
              </a:rPr>
              <a:t>勉強会の</a:t>
            </a:r>
            <a:r>
              <a:rPr lang="en-US" altLang="ja-JP" dirty="0" smtClean="0">
                <a:solidFill>
                  <a:srgbClr val="000000"/>
                </a:solidFill>
              </a:rPr>
              <a:t>7</a:t>
            </a:r>
            <a:r>
              <a:rPr lang="ja-JP" altLang="en-US" dirty="0" smtClean="0">
                <a:solidFill>
                  <a:srgbClr val="000000"/>
                </a:solidFill>
              </a:rPr>
              <a:t>つ道具</a:t>
            </a:r>
          </a:p>
        </p:txBody>
      </p:sp>
      <p:sp>
        <p:nvSpPr>
          <p:cNvPr id="20483" name="コンテンツ プレースホルダ 2"/>
          <p:cNvSpPr>
            <a:spLocks noGrp="1"/>
          </p:cNvSpPr>
          <p:nvPr>
            <p:ph idx="1"/>
          </p:nvPr>
        </p:nvSpPr>
        <p:spPr>
          <a:xfrm>
            <a:off x="457200" y="1052513"/>
            <a:ext cx="4543428" cy="5073650"/>
          </a:xfrm>
        </p:spPr>
        <p:txBody>
          <a:bodyPr/>
          <a:lstStyle/>
          <a:p>
            <a:pPr marL="0" indent="0">
              <a:spcBef>
                <a:spcPct val="0"/>
              </a:spcBef>
            </a:pPr>
            <a:r>
              <a:rPr lang="ja-JP" altLang="en-US" sz="2800" dirty="0" smtClean="0">
                <a:solidFill>
                  <a:srgbClr val="000000"/>
                </a:solidFill>
              </a:rPr>
              <a:t>プロジェクタ</a:t>
            </a:r>
            <a:r>
              <a:rPr lang="en-US" altLang="ja-JP" sz="2800" dirty="0" smtClean="0">
                <a:solidFill>
                  <a:srgbClr val="000000"/>
                </a:solidFill>
              </a:rPr>
              <a:t>2</a:t>
            </a:r>
            <a:r>
              <a:rPr lang="ja-JP" altLang="en-US" sz="2800" dirty="0" smtClean="0">
                <a:solidFill>
                  <a:srgbClr val="000000"/>
                </a:solidFill>
              </a:rPr>
              <a:t>台</a:t>
            </a:r>
          </a:p>
          <a:p>
            <a:pPr marL="0" indent="0">
              <a:spcBef>
                <a:spcPct val="0"/>
              </a:spcBef>
            </a:pPr>
            <a:r>
              <a:rPr lang="ja-JP" altLang="en-US" sz="2800" dirty="0" smtClean="0">
                <a:solidFill>
                  <a:srgbClr val="000000"/>
                </a:solidFill>
              </a:rPr>
              <a:t>電源タップ５～６個</a:t>
            </a:r>
          </a:p>
          <a:p>
            <a:pPr marL="0" indent="0">
              <a:spcBef>
                <a:spcPct val="0"/>
              </a:spcBef>
            </a:pPr>
            <a:r>
              <a:rPr lang="ja-JP" altLang="en-US" sz="2800" dirty="0" smtClean="0">
                <a:solidFill>
                  <a:srgbClr val="000000"/>
                </a:solidFill>
              </a:rPr>
              <a:t>ビデオカメラ</a:t>
            </a:r>
            <a:endParaRPr lang="en-US" altLang="ja-JP" sz="2800" dirty="0" smtClean="0">
              <a:solidFill>
                <a:srgbClr val="000000"/>
              </a:solidFill>
            </a:endParaRPr>
          </a:p>
          <a:p>
            <a:pPr marL="0" indent="0">
              <a:spcBef>
                <a:spcPct val="0"/>
              </a:spcBef>
            </a:pPr>
            <a:r>
              <a:rPr lang="ja-JP" altLang="en-US" sz="2800" dirty="0" smtClean="0">
                <a:solidFill>
                  <a:srgbClr val="000000"/>
                </a:solidFill>
              </a:rPr>
              <a:t>三脚</a:t>
            </a:r>
          </a:p>
          <a:p>
            <a:pPr marL="0" indent="0">
              <a:spcBef>
                <a:spcPct val="0"/>
              </a:spcBef>
            </a:pPr>
            <a:r>
              <a:rPr lang="ja-JP" altLang="en-US" sz="2800" dirty="0" smtClean="0">
                <a:solidFill>
                  <a:srgbClr val="000000"/>
                </a:solidFill>
              </a:rPr>
              <a:t>ルータ</a:t>
            </a:r>
          </a:p>
          <a:p>
            <a:pPr marL="0" indent="0">
              <a:spcBef>
                <a:spcPct val="0"/>
              </a:spcBef>
            </a:pPr>
            <a:r>
              <a:rPr lang="ja-JP" altLang="en-US" sz="2800" dirty="0" smtClean="0">
                <a:solidFill>
                  <a:srgbClr val="000000"/>
                </a:solidFill>
              </a:rPr>
              <a:t>ルータ用ＰＣ</a:t>
            </a:r>
          </a:p>
          <a:p>
            <a:pPr marL="0" indent="0">
              <a:spcBef>
                <a:spcPct val="0"/>
              </a:spcBef>
            </a:pPr>
            <a:r>
              <a:rPr lang="en-US" altLang="ja-JP" sz="2800" dirty="0" err="1" smtClean="0">
                <a:solidFill>
                  <a:srgbClr val="000000"/>
                </a:solidFill>
              </a:rPr>
              <a:t>ust</a:t>
            </a:r>
            <a:r>
              <a:rPr lang="ja-JP" altLang="en-US" sz="2800" dirty="0" smtClean="0">
                <a:solidFill>
                  <a:srgbClr val="000000"/>
                </a:solidFill>
              </a:rPr>
              <a:t>用ＰＣ</a:t>
            </a:r>
          </a:p>
          <a:p>
            <a:pPr marL="0" indent="0">
              <a:spcBef>
                <a:spcPct val="0"/>
              </a:spcBef>
            </a:pPr>
            <a:r>
              <a:rPr lang="en-US" altLang="ja-JP" sz="2800" dirty="0" err="1" smtClean="0">
                <a:solidFill>
                  <a:srgbClr val="000000"/>
                </a:solidFill>
              </a:rPr>
              <a:t>ust</a:t>
            </a:r>
            <a:r>
              <a:rPr lang="ja-JP" altLang="en-US" sz="2800" dirty="0" smtClean="0">
                <a:solidFill>
                  <a:srgbClr val="000000"/>
                </a:solidFill>
              </a:rPr>
              <a:t>用カメラ</a:t>
            </a:r>
            <a:r>
              <a:rPr lang="en-US" altLang="ja-JP" sz="2800" dirty="0" smtClean="0">
                <a:solidFill>
                  <a:srgbClr val="000000"/>
                </a:solidFill>
              </a:rPr>
              <a:t>1</a:t>
            </a:r>
            <a:r>
              <a:rPr lang="ja-JP" altLang="en-US" sz="2800" dirty="0" smtClean="0">
                <a:solidFill>
                  <a:srgbClr val="000000"/>
                </a:solidFill>
              </a:rPr>
              <a:t>台</a:t>
            </a:r>
          </a:p>
          <a:p>
            <a:pPr marL="0" indent="0">
              <a:spcBef>
                <a:spcPct val="0"/>
              </a:spcBef>
            </a:pPr>
            <a:r>
              <a:rPr lang="en-US" altLang="ja-JP" sz="2800" dirty="0" err="1" smtClean="0">
                <a:solidFill>
                  <a:srgbClr val="000000"/>
                </a:solidFill>
              </a:rPr>
              <a:t>ust</a:t>
            </a:r>
            <a:r>
              <a:rPr lang="ja-JP" altLang="en-US" sz="2800" dirty="0" smtClean="0">
                <a:solidFill>
                  <a:srgbClr val="000000"/>
                </a:solidFill>
              </a:rPr>
              <a:t>用カメラドライバＣＤ</a:t>
            </a:r>
            <a:r>
              <a:rPr lang="en-US" altLang="ja-JP" sz="2800" dirty="0" smtClean="0">
                <a:solidFill>
                  <a:srgbClr val="000000"/>
                </a:solidFill>
              </a:rPr>
              <a:t>1</a:t>
            </a:r>
            <a:r>
              <a:rPr lang="ja-JP" altLang="en-US" sz="2800" dirty="0" smtClean="0">
                <a:solidFill>
                  <a:srgbClr val="000000"/>
                </a:solidFill>
              </a:rPr>
              <a:t>枚</a:t>
            </a:r>
          </a:p>
        </p:txBody>
      </p:sp>
      <p:sp>
        <p:nvSpPr>
          <p:cNvPr id="20484" name="コンテンツ プレースホルダ 3"/>
          <p:cNvSpPr>
            <a:spLocks noGrp="1"/>
          </p:cNvSpPr>
          <p:nvPr>
            <p:ph sz="half" idx="4294967295"/>
          </p:nvPr>
        </p:nvSpPr>
        <p:spPr>
          <a:xfrm>
            <a:off x="4857752" y="1052513"/>
            <a:ext cx="4286248" cy="5073650"/>
          </a:xfrm>
        </p:spPr>
        <p:txBody>
          <a:bodyPr/>
          <a:lstStyle/>
          <a:p>
            <a:pPr marL="0" indent="0">
              <a:spcBef>
                <a:spcPct val="0"/>
              </a:spcBef>
            </a:pPr>
            <a:r>
              <a:rPr lang="ja-JP" altLang="en-US" sz="3600" dirty="0" smtClean="0">
                <a:solidFill>
                  <a:srgbClr val="000000"/>
                </a:solidFill>
              </a:rPr>
              <a:t>名札</a:t>
            </a:r>
            <a:endParaRPr lang="en-US" altLang="ja-JP" sz="3600" dirty="0" smtClean="0">
              <a:solidFill>
                <a:srgbClr val="000000"/>
              </a:solidFill>
            </a:endParaRPr>
          </a:p>
          <a:p>
            <a:pPr marL="0" indent="0">
              <a:spcBef>
                <a:spcPct val="0"/>
              </a:spcBef>
            </a:pPr>
            <a:r>
              <a:rPr lang="ja-JP" altLang="en-US" sz="3600" dirty="0" smtClean="0">
                <a:solidFill>
                  <a:srgbClr val="000000"/>
                </a:solidFill>
              </a:rPr>
              <a:t>名札用台紙</a:t>
            </a:r>
          </a:p>
          <a:p>
            <a:pPr marL="0" indent="0">
              <a:spcBef>
                <a:spcPct val="0"/>
              </a:spcBef>
            </a:pPr>
            <a:r>
              <a:rPr lang="ja-JP" altLang="en-US" sz="3600" dirty="0" smtClean="0">
                <a:solidFill>
                  <a:srgbClr val="000000"/>
                </a:solidFill>
              </a:rPr>
              <a:t>雑巾</a:t>
            </a:r>
          </a:p>
          <a:p>
            <a:pPr marL="0" indent="0">
              <a:spcBef>
                <a:spcPct val="0"/>
              </a:spcBef>
            </a:pPr>
            <a:r>
              <a:rPr lang="ja-JP" altLang="en-US" sz="3600" dirty="0" smtClean="0">
                <a:solidFill>
                  <a:srgbClr val="000000"/>
                </a:solidFill>
              </a:rPr>
              <a:t>ゴミ袋</a:t>
            </a:r>
          </a:p>
          <a:p>
            <a:pPr marL="0" indent="0">
              <a:spcBef>
                <a:spcPct val="0"/>
              </a:spcBef>
            </a:pPr>
            <a:r>
              <a:rPr lang="ja-JP" altLang="en-US" sz="3600" dirty="0" smtClean="0">
                <a:solidFill>
                  <a:srgbClr val="000000"/>
                </a:solidFill>
              </a:rPr>
              <a:t>サインペン</a:t>
            </a:r>
          </a:p>
          <a:p>
            <a:pPr marL="0" indent="0">
              <a:spcBef>
                <a:spcPct val="0"/>
              </a:spcBef>
            </a:pPr>
            <a:r>
              <a:rPr lang="ja-JP" altLang="en-US" sz="3600" dirty="0" smtClean="0">
                <a:solidFill>
                  <a:srgbClr val="000000"/>
                </a:solidFill>
              </a:rPr>
              <a:t>スケッチボード</a:t>
            </a:r>
          </a:p>
          <a:p>
            <a:pPr marL="0" indent="0">
              <a:spcBef>
                <a:spcPct val="0"/>
              </a:spcBef>
            </a:pPr>
            <a:r>
              <a:rPr lang="ja-JP" altLang="en-US" sz="3600" dirty="0" smtClean="0">
                <a:solidFill>
                  <a:srgbClr val="000000"/>
                </a:solidFill>
              </a:rPr>
              <a:t>セロテープ</a:t>
            </a:r>
          </a:p>
          <a:p>
            <a:pPr marL="0" indent="0">
              <a:spcBef>
                <a:spcPct val="0"/>
              </a:spcBef>
            </a:pPr>
            <a:endParaRPr lang="ja-JP" altLang="en-US" sz="3600" dirty="0" smtClean="0">
              <a:solidFill>
                <a:srgbClr val="000000"/>
              </a:solidFill>
            </a:endParaRPr>
          </a:p>
          <a:p>
            <a:pPr marL="0" indent="0">
              <a:spcBef>
                <a:spcPct val="0"/>
              </a:spcBef>
            </a:pPr>
            <a:endParaRPr lang="ja-JP" altLang="en-US" sz="3600" dirty="0" smtClean="0">
              <a:solidFill>
                <a:srgbClr val="000000"/>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lstStyle/>
          <a:p>
            <a:r>
              <a:rPr lang="ja-JP" altLang="en-US" dirty="0" smtClean="0">
                <a:solidFill>
                  <a:srgbClr val="000000"/>
                </a:solidFill>
              </a:rPr>
              <a:t>自己紹介</a:t>
            </a:r>
          </a:p>
        </p:txBody>
      </p:sp>
      <p:graphicFrame>
        <p:nvGraphicFramePr>
          <p:cNvPr id="4" name="コンテンツ プレースホルダ 3"/>
          <p:cNvGraphicFramePr>
            <a:graphicFrameLocks noGrp="1"/>
          </p:cNvGraphicFramePr>
          <p:nvPr>
            <p:ph idx="1"/>
          </p:nvPr>
        </p:nvGraphicFramePr>
        <p:xfrm>
          <a:off x="357158" y="1052513"/>
          <a:ext cx="8286808" cy="4876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p:txBody>
          <a:bodyPr/>
          <a:lstStyle/>
          <a:p>
            <a:r>
              <a:rPr lang="ja-JP" altLang="en-US" dirty="0" smtClean="0"/>
              <a:t>前夜</a:t>
            </a:r>
          </a:p>
        </p:txBody>
      </p:sp>
      <p:graphicFrame>
        <p:nvGraphicFramePr>
          <p:cNvPr id="4" name="コンテンツ プレースホルダ 3"/>
          <p:cNvGraphicFramePr>
            <a:graphicFrameLocks noGrp="1"/>
          </p:cNvGraphicFramePr>
          <p:nvPr>
            <p:ph idx="1"/>
          </p:nvPr>
        </p:nvGraphicFramePr>
        <p:xfrm>
          <a:off x="357158" y="1052513"/>
          <a:ext cx="8286808"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ja-JP" altLang="en-US" dirty="0" smtClean="0"/>
              <a:t>当日</a:t>
            </a:r>
          </a:p>
        </p:txBody>
      </p:sp>
      <p:graphicFrame>
        <p:nvGraphicFramePr>
          <p:cNvPr id="4" name="コンテンツ プレースホルダ 3"/>
          <p:cNvGraphicFramePr>
            <a:graphicFrameLocks noGrp="1"/>
          </p:cNvGraphicFramePr>
          <p:nvPr>
            <p:ph idx="1"/>
          </p:nvPr>
        </p:nvGraphicFramePr>
        <p:xfrm>
          <a:off x="357158" y="1052513"/>
          <a:ext cx="8286808"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懇親会</a:t>
            </a:r>
            <a:endParaRPr kumimoji="1" lang="ja-JP" altLang="en-US" dirty="0"/>
          </a:p>
        </p:txBody>
      </p:sp>
      <p:graphicFrame>
        <p:nvGraphicFramePr>
          <p:cNvPr id="6" name="コンテンツ プレースホルダ 5"/>
          <p:cNvGraphicFramePr>
            <a:graphicFrameLocks noGrp="1"/>
          </p:cNvGraphicFramePr>
          <p:nvPr>
            <p:ph idx="1"/>
          </p:nvPr>
        </p:nvGraphicFramePr>
        <p:xfrm>
          <a:off x="357158" y="1052513"/>
          <a:ext cx="8286808"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報告</a:t>
            </a:r>
            <a:endParaRPr kumimoji="1" lang="ja-JP" altLang="en-US" dirty="0"/>
          </a:p>
        </p:txBody>
      </p:sp>
      <p:graphicFrame>
        <p:nvGraphicFramePr>
          <p:cNvPr id="4" name="コンテンツ プレースホルダ 3"/>
          <p:cNvGraphicFramePr>
            <a:graphicFrameLocks noGrp="1"/>
          </p:cNvGraphicFramePr>
          <p:nvPr>
            <p:ph idx="1"/>
          </p:nvPr>
        </p:nvGraphicFramePr>
        <p:xfrm>
          <a:off x="357158" y="1052513"/>
          <a:ext cx="8286808"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graphicFrame>
        <p:nvGraphicFramePr>
          <p:cNvPr id="5" name="コンテンツ プレースホルダ 4"/>
          <p:cNvGraphicFramePr>
            <a:graphicFrameLocks noGrp="1"/>
          </p:cNvGraphicFramePr>
          <p:nvPr>
            <p:ph idx="1"/>
          </p:nvPr>
        </p:nvGraphicFramePr>
        <p:xfrm>
          <a:off x="457200" y="1052513"/>
          <a:ext cx="8229600" cy="3233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角丸四角形 3"/>
          <p:cNvSpPr/>
          <p:nvPr/>
        </p:nvSpPr>
        <p:spPr>
          <a:xfrm>
            <a:off x="500034" y="4357694"/>
            <a:ext cx="8072494" cy="164307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7200" dirty="0" smtClean="0"/>
              <a:t>Enjoy Community!</a:t>
            </a:r>
            <a:endParaRPr kumimoji="1" lang="ja-JP" altLang="en-US" sz="7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p:txBody>
          <a:bodyPr/>
          <a:lstStyle/>
          <a:p>
            <a:r>
              <a:rPr lang="ja-JP" altLang="en-US" dirty="0" smtClean="0">
                <a:solidFill>
                  <a:srgbClr val="000000"/>
                </a:solidFill>
              </a:rPr>
              <a:t>アイネタジャパンって？</a:t>
            </a:r>
          </a:p>
        </p:txBody>
      </p:sp>
      <p:graphicFrame>
        <p:nvGraphicFramePr>
          <p:cNvPr id="5" name="コンテンツ プレースホルダ 4"/>
          <p:cNvGraphicFramePr>
            <a:graphicFrameLocks noGrp="1"/>
          </p:cNvGraphicFramePr>
          <p:nvPr>
            <p:ph idx="1"/>
          </p:nvPr>
        </p:nvGraphicFramePr>
        <p:xfrm>
          <a:off x="357158" y="1052513"/>
          <a:ext cx="8286808"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8" name="Picture 2" descr="C:\USERS\NAKA5\APPDATA\LOCAL\TEMP\~EXTMP00\INETALogoHighRes(color) copy.jpg"/>
          <p:cNvPicPr>
            <a:picLocks noChangeAspect="1" noChangeArrowheads="1"/>
          </p:cNvPicPr>
          <p:nvPr/>
        </p:nvPicPr>
        <p:blipFill>
          <a:blip r:embed="rId6"/>
          <a:srcRect/>
          <a:stretch>
            <a:fillRect/>
          </a:stretch>
        </p:blipFill>
        <p:spPr bwMode="auto">
          <a:xfrm>
            <a:off x="7215206" y="1"/>
            <a:ext cx="1571621" cy="110314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ja-JP" altLang="en-US" dirty="0" err="1" smtClean="0">
                <a:solidFill>
                  <a:srgbClr val="000000"/>
                </a:solidFill>
              </a:rPr>
              <a:t>わんくま</a:t>
            </a:r>
            <a:r>
              <a:rPr lang="ja-JP" altLang="en-US" dirty="0" smtClean="0">
                <a:solidFill>
                  <a:srgbClr val="000000"/>
                </a:solidFill>
              </a:rPr>
              <a:t>同盟</a:t>
            </a:r>
          </a:p>
        </p:txBody>
      </p:sp>
      <p:graphicFrame>
        <p:nvGraphicFramePr>
          <p:cNvPr id="4" name="コンテンツ プレースホルダ 3"/>
          <p:cNvGraphicFramePr>
            <a:graphicFrameLocks noGrp="1"/>
          </p:cNvGraphicFramePr>
          <p:nvPr>
            <p:ph idx="1"/>
          </p:nvPr>
        </p:nvGraphicFramePr>
        <p:xfrm>
          <a:off x="357158" y="1052513"/>
          <a:ext cx="8286808"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p:txBody>
          <a:bodyPr/>
          <a:lstStyle/>
          <a:p>
            <a:r>
              <a:rPr lang="ja-JP" altLang="en-US" dirty="0" err="1" smtClean="0">
                <a:solidFill>
                  <a:srgbClr val="000000"/>
                </a:solidFill>
              </a:rPr>
              <a:t>わんくま</a:t>
            </a:r>
            <a:r>
              <a:rPr lang="ja-JP" altLang="en-US" dirty="0" smtClean="0">
                <a:solidFill>
                  <a:srgbClr val="000000"/>
                </a:solidFill>
              </a:rPr>
              <a:t>勉強会の</a:t>
            </a:r>
            <a:r>
              <a:rPr lang="en-US" altLang="ja-JP" dirty="0" smtClean="0">
                <a:solidFill>
                  <a:srgbClr val="000000"/>
                </a:solidFill>
              </a:rPr>
              <a:t>2008</a:t>
            </a:r>
            <a:r>
              <a:rPr lang="ja-JP" altLang="en-US" dirty="0" smtClean="0">
                <a:solidFill>
                  <a:srgbClr val="000000"/>
                </a:solidFill>
              </a:rPr>
              <a:t>年</a:t>
            </a:r>
          </a:p>
        </p:txBody>
      </p:sp>
      <p:sp>
        <p:nvSpPr>
          <p:cNvPr id="3" name="コンテンツ プレースホルダ 2"/>
          <p:cNvSpPr>
            <a:spLocks noGrp="1"/>
          </p:cNvSpPr>
          <p:nvPr>
            <p:ph idx="1"/>
          </p:nvPr>
        </p:nvSpPr>
        <p:spPr>
          <a:xfrm>
            <a:off x="457200" y="1052513"/>
            <a:ext cx="8229600" cy="1733545"/>
          </a:xfrm>
        </p:spPr>
        <p:txBody>
          <a:bodyPr vert="eaVert" rtlCol="0">
            <a:noAutofit/>
          </a:bodyPr>
          <a:lstStyle/>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01</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26</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東京</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02</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16</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大阪</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02</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23</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東京</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03</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15</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東京</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03</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29</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大阪</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04</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05</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東京</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04</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12</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福岡</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04</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26</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名古屋</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05</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10</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大阪</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05</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31</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東京</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06</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07</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大阪</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06</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21</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東京</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06</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28</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大阪</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07</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12</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東京</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07</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26</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名古屋</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08</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02</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大阪</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08</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09</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東京</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08</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16</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福岡</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08</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23</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大阪</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08</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30</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横浜</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09</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13</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大阪</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09</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20</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東京</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10</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04</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大阪</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10</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10</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福岡</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10</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18</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東京</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10</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25</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名古屋</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11</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01</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大阪</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11</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08</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富山</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11</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15</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東京</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11</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22</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福岡</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12</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06</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名古屋</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12</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13</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大阪</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12</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20</a:t>
            </a:r>
            <a:r>
              <a:rPr lang="ja-JP" altLang="en-US" sz="1600" dirty="0" smtClean="0">
                <a:latin typeface="ＭＳ ゴシック" pitchFamily="49" charset="-128"/>
                <a:ea typeface="ＭＳ ゴシック" pitchFamily="49" charset="-128"/>
              </a:rPr>
              <a:t>日 </a:t>
            </a:r>
            <a:r>
              <a:rPr lang="zh-TW" altLang="en-US" sz="1600" dirty="0" smtClean="0">
                <a:solidFill>
                  <a:sysClr val="windowText" lastClr="000000"/>
                </a:solidFill>
                <a:latin typeface="ＭＳ ゴシック" pitchFamily="49" charset="-128"/>
                <a:ea typeface="ＭＳ ゴシック" pitchFamily="49" charset="-128"/>
              </a:rPr>
              <a:t>東京</a:t>
            </a:r>
            <a:endParaRPr lang="zh-TW" altLang="en-US" sz="1600" dirty="0">
              <a:solidFill>
                <a:sysClr val="windowText" lastClr="000000"/>
              </a:solidFill>
              <a:latin typeface="ＭＳ ゴシック" pitchFamily="49" charset="-128"/>
              <a:ea typeface="ＭＳ ゴシック" pitchFamily="49" charset="-128"/>
            </a:endParaRPr>
          </a:p>
        </p:txBody>
      </p:sp>
      <p:sp>
        <p:nvSpPr>
          <p:cNvPr id="8196" name="テキスト ボックス 3"/>
          <p:cNvSpPr txBox="1">
            <a:spLocks noChangeArrowheads="1"/>
          </p:cNvSpPr>
          <p:nvPr/>
        </p:nvSpPr>
        <p:spPr bwMode="auto">
          <a:xfrm>
            <a:off x="642938" y="2714620"/>
            <a:ext cx="8001000" cy="646112"/>
          </a:xfrm>
          <a:prstGeom prst="rect">
            <a:avLst/>
          </a:prstGeom>
          <a:noFill/>
          <a:ln w="9525">
            <a:noFill/>
            <a:miter lim="800000"/>
            <a:headEnd/>
            <a:tailEnd/>
          </a:ln>
        </p:spPr>
        <p:txBody>
          <a:bodyPr>
            <a:spAutoFit/>
          </a:bodyPr>
          <a:lstStyle/>
          <a:p>
            <a:r>
              <a:rPr lang="ja-JP" altLang="en-US" dirty="0">
                <a:latin typeface="Calibri" pitchFamily="34" charset="0"/>
              </a:rPr>
              <a:t>もうすっかり東京と、大阪の月</a:t>
            </a:r>
            <a:r>
              <a:rPr lang="en-US" altLang="ja-JP" dirty="0">
                <a:latin typeface="Calibri" pitchFamily="34" charset="0"/>
              </a:rPr>
              <a:t>1</a:t>
            </a:r>
            <a:r>
              <a:rPr lang="ja-JP" altLang="en-US" dirty="0">
                <a:latin typeface="Calibri" pitchFamily="34" charset="0"/>
              </a:rPr>
              <a:t>開催が定着しましたが、らいねんはもっと・・・</a:t>
            </a:r>
            <a:endParaRPr lang="en-US" altLang="ja-JP" dirty="0">
              <a:latin typeface="Calibri" pitchFamily="34" charset="0"/>
            </a:endParaRPr>
          </a:p>
          <a:p>
            <a:endParaRPr lang="ja-JP" altLang="en-US" dirty="0">
              <a:latin typeface="Calibri" pitchFamily="34" charset="0"/>
            </a:endParaRPr>
          </a:p>
        </p:txBody>
      </p:sp>
      <p:sp>
        <p:nvSpPr>
          <p:cNvPr id="5" name="コンテンツ プレースホルダ 2"/>
          <p:cNvSpPr txBox="1">
            <a:spLocks/>
          </p:cNvSpPr>
          <p:nvPr/>
        </p:nvSpPr>
        <p:spPr>
          <a:xfrm>
            <a:off x="457200" y="3500438"/>
            <a:ext cx="8229600" cy="2428875"/>
          </a:xfrm>
          <a:prstGeom prst="rect">
            <a:avLst/>
          </a:prstGeom>
        </p:spPr>
        <p:txBody>
          <a:bodyPr vert="eaVert"/>
          <a:lstStyle/>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01</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17</a:t>
            </a:r>
            <a:r>
              <a:rPr lang="ja-JP" altLang="en-US" sz="1050" dirty="0" smtClean="0">
                <a:latin typeface="ＭＳ ゴシック" pitchFamily="49" charset="-128"/>
                <a:ea typeface="ＭＳ ゴシック" pitchFamily="49" charset="-128"/>
              </a:rPr>
              <a:t>日</a:t>
            </a:r>
            <a:r>
              <a:rPr lang="en-US" altLang="ja-JP" sz="1050" dirty="0" smtClean="0">
                <a:latin typeface="ＭＳ ゴシック" pitchFamily="49" charset="-128"/>
                <a:ea typeface="ＭＳ ゴシック" pitchFamily="49" charset="-128"/>
              </a:rPr>
              <a:t> </a:t>
            </a:r>
            <a:r>
              <a:rPr lang="ja-JP" altLang="en-US" sz="1050" dirty="0">
                <a:latin typeface="ＭＳ ゴシック" pitchFamily="49" charset="-128"/>
                <a:ea typeface="ＭＳ ゴシック" pitchFamily="49" charset="-128"/>
              </a:rPr>
              <a:t>福岡</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仮）</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01</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24</a:t>
            </a:r>
            <a:r>
              <a:rPr lang="ja-JP" altLang="en-US" sz="1050" dirty="0" smtClean="0">
                <a:latin typeface="ＭＳ ゴシック" pitchFamily="49" charset="-128"/>
                <a:ea typeface="ＭＳ ゴシック" pitchFamily="49" charset="-128"/>
              </a:rPr>
              <a:t>日 まっちゃ</a:t>
            </a:r>
            <a:r>
              <a:rPr lang="en-US" altLang="ja-JP" sz="1050" dirty="0">
                <a:latin typeface="ＭＳ ゴシック" pitchFamily="49" charset="-128"/>
                <a:ea typeface="ＭＳ ゴシック" pitchFamily="49" charset="-128"/>
              </a:rPr>
              <a:t>445</a:t>
            </a:r>
            <a:r>
              <a:rPr lang="ja-JP" altLang="en-US" sz="1050" dirty="0">
                <a:latin typeface="ＭＳ ゴシック" pitchFamily="49" charset="-128"/>
                <a:ea typeface="ＭＳ ゴシック" pitchFamily="49" charset="-128"/>
              </a:rPr>
              <a:t>合同 </a:t>
            </a:r>
            <a:r>
              <a:rPr lang="en-US" altLang="ja-JP" sz="1050" dirty="0">
                <a:latin typeface="ＭＳ ゴシック" pitchFamily="49" charset="-128"/>
                <a:ea typeface="ＭＳ ゴシック" pitchFamily="49" charset="-128"/>
              </a:rPr>
              <a:t>in </a:t>
            </a:r>
            <a:r>
              <a:rPr lang="ja-JP" altLang="en-US" sz="1050" dirty="0">
                <a:latin typeface="ＭＳ ゴシック" pitchFamily="49" charset="-128"/>
                <a:ea typeface="ＭＳ ゴシック" pitchFamily="49" charset="-128"/>
              </a:rPr>
              <a:t>東京</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01</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31</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仮</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02</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07</a:t>
            </a:r>
            <a:r>
              <a:rPr lang="ja-JP" altLang="en-US" sz="1050" dirty="0" smtClean="0">
                <a:latin typeface="ＭＳ ゴシック" pitchFamily="49" charset="-128"/>
                <a:ea typeface="ＭＳ ゴシック" pitchFamily="49" charset="-128"/>
              </a:rPr>
              <a:t>日 名古屋</a:t>
            </a:r>
            <a:r>
              <a:rPr lang="en-US" altLang="ja-JP" sz="1050" dirty="0" smtClean="0">
                <a:latin typeface="ＭＳ ゴシック" pitchFamily="49" charset="-128"/>
                <a:ea typeface="ＭＳ ゴシック" pitchFamily="49" charset="-128"/>
              </a:rPr>
              <a:t>(</a:t>
            </a:r>
            <a:r>
              <a:rPr lang="ja-JP" altLang="en-US" sz="1050" dirty="0" smtClean="0">
                <a:latin typeface="ＭＳ ゴシック" pitchFamily="49" charset="-128"/>
                <a:ea typeface="ＭＳ ゴシック" pitchFamily="49" charset="-128"/>
              </a:rPr>
              <a:t>仮</a:t>
            </a:r>
            <a:r>
              <a:rPr lang="en-US" altLang="ja-JP" sz="1050" dirty="0" smtClean="0">
                <a:latin typeface="ＭＳ ゴシック" pitchFamily="49" charset="-128"/>
                <a:ea typeface="ＭＳ ゴシック" pitchFamily="49" charset="-128"/>
              </a:rPr>
              <a:t>)</a:t>
            </a:r>
            <a:endParaRPr lang="en-US" altLang="ja-JP" sz="1050" dirty="0">
              <a:latin typeface="ＭＳ ゴシック" pitchFamily="49" charset="-128"/>
              <a:ea typeface="ＭＳ ゴシック" pitchFamily="49" charset="-128"/>
            </a:endParaRP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02</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14</a:t>
            </a:r>
            <a:r>
              <a:rPr lang="ja-JP" altLang="en-US" sz="1050" dirty="0" smtClean="0">
                <a:latin typeface="ＭＳ ゴシック" pitchFamily="49" charset="-128"/>
                <a:ea typeface="ＭＳ ゴシック" pitchFamily="49" charset="-128"/>
              </a:rPr>
              <a:t>日 東京</a:t>
            </a:r>
            <a:r>
              <a:rPr lang="en-US" altLang="ja-JP" sz="1050" dirty="0" smtClean="0">
                <a:latin typeface="ＭＳ ゴシック" pitchFamily="49" charset="-128"/>
                <a:ea typeface="ＭＳ ゴシック" pitchFamily="49" charset="-128"/>
              </a:rPr>
              <a:t>(</a:t>
            </a:r>
            <a:r>
              <a:rPr lang="ja-JP" altLang="en-US" sz="1050" dirty="0" smtClean="0">
                <a:latin typeface="ＭＳ ゴシック" pitchFamily="49" charset="-128"/>
                <a:ea typeface="ＭＳ ゴシック" pitchFamily="49" charset="-128"/>
              </a:rPr>
              <a:t>仮</a:t>
            </a:r>
            <a:r>
              <a:rPr lang="en-US" altLang="ja-JP" sz="1050" dirty="0" smtClean="0">
                <a:latin typeface="ＭＳ ゴシック" pitchFamily="49" charset="-128"/>
                <a:ea typeface="ＭＳ ゴシック" pitchFamily="49" charset="-128"/>
              </a:rPr>
              <a:t>)</a:t>
            </a:r>
            <a:endParaRPr lang="en-US" altLang="ja-JP" sz="1050" dirty="0">
              <a:latin typeface="ＭＳ ゴシック" pitchFamily="49" charset="-128"/>
              <a:ea typeface="ＭＳ ゴシック" pitchFamily="49" charset="-128"/>
            </a:endParaRP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02</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21</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仮</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03</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14</a:t>
            </a:r>
            <a:r>
              <a:rPr lang="ja-JP" altLang="en-US" sz="1050" dirty="0" smtClean="0">
                <a:latin typeface="ＭＳ ゴシック" pitchFamily="49" charset="-128"/>
                <a:ea typeface="ＭＳ ゴシック" pitchFamily="49" charset="-128"/>
              </a:rPr>
              <a:t>日 東京</a:t>
            </a:r>
            <a:r>
              <a:rPr lang="en-US" altLang="ja-JP" sz="1050" dirty="0" smtClean="0">
                <a:latin typeface="ＭＳ ゴシック" pitchFamily="49" charset="-128"/>
                <a:ea typeface="ＭＳ ゴシック" pitchFamily="49" charset="-128"/>
              </a:rPr>
              <a:t>(</a:t>
            </a:r>
            <a:r>
              <a:rPr lang="ja-JP" altLang="en-US" sz="1050" dirty="0" smtClean="0">
                <a:latin typeface="ＭＳ ゴシック" pitchFamily="49" charset="-128"/>
                <a:ea typeface="ＭＳ ゴシック" pitchFamily="49" charset="-128"/>
              </a:rPr>
              <a:t>案</a:t>
            </a:r>
            <a:r>
              <a:rPr lang="en-US" altLang="ja-JP" sz="1050" dirty="0" smtClean="0">
                <a:latin typeface="ＭＳ ゴシック" pitchFamily="49" charset="-128"/>
                <a:ea typeface="ＭＳ ゴシック" pitchFamily="49" charset="-128"/>
              </a:rPr>
              <a:t>)</a:t>
            </a:r>
            <a:endParaRPr lang="en-US" altLang="ja-JP" sz="1050" dirty="0">
              <a:latin typeface="ＭＳ ゴシック" pitchFamily="49" charset="-128"/>
              <a:ea typeface="ＭＳ ゴシック" pitchFamily="49" charset="-128"/>
            </a:endParaRP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03</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21</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03</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28</a:t>
            </a:r>
            <a:r>
              <a:rPr lang="ja-JP" altLang="en-US" sz="1050" dirty="0" smtClean="0">
                <a:latin typeface="ＭＳ ゴシック" pitchFamily="49" charset="-128"/>
                <a:ea typeface="ＭＳ ゴシック" pitchFamily="49" charset="-128"/>
              </a:rPr>
              <a:t>日 福岡</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04</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04</a:t>
            </a:r>
            <a:r>
              <a:rPr lang="ja-JP" altLang="en-US" sz="1050" dirty="0" smtClean="0">
                <a:latin typeface="ＭＳ ゴシック" pitchFamily="49" charset="-128"/>
                <a:ea typeface="ＭＳ ゴシック" pitchFamily="49" charset="-128"/>
              </a:rPr>
              <a:t>日 東京</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04</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11</a:t>
            </a:r>
            <a:r>
              <a:rPr lang="ja-JP" altLang="en-US" sz="1050" dirty="0" smtClean="0">
                <a:latin typeface="ＭＳ ゴシック" pitchFamily="49" charset="-128"/>
                <a:ea typeface="ＭＳ ゴシック" pitchFamily="49" charset="-128"/>
              </a:rPr>
              <a:t>日 名古屋</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04</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18</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04</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25</a:t>
            </a:r>
            <a:r>
              <a:rPr lang="ja-JP" altLang="en-US" sz="1050" dirty="0" smtClean="0">
                <a:latin typeface="ＭＳ ゴシック" pitchFamily="49" charset="-128"/>
                <a:ea typeface="ＭＳ ゴシック" pitchFamily="49" charset="-128"/>
              </a:rPr>
              <a:t>日 東京</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05</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16</a:t>
            </a:r>
            <a:r>
              <a:rPr lang="ja-JP" altLang="en-US" sz="1050" dirty="0" smtClean="0">
                <a:latin typeface="ＭＳ ゴシック" pitchFamily="49" charset="-128"/>
                <a:ea typeface="ＭＳ ゴシック" pitchFamily="49" charset="-128"/>
              </a:rPr>
              <a:t>日 東京</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05</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23</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05</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30</a:t>
            </a:r>
            <a:r>
              <a:rPr lang="ja-JP" altLang="en-US" sz="1050" dirty="0" smtClean="0">
                <a:latin typeface="ＭＳ ゴシック" pitchFamily="49" charset="-128"/>
                <a:ea typeface="ＭＳ ゴシック" pitchFamily="49" charset="-128"/>
              </a:rPr>
              <a:t>日 福岡</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06</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06</a:t>
            </a:r>
            <a:r>
              <a:rPr lang="ja-JP" altLang="en-US" sz="1050" dirty="0" smtClean="0">
                <a:latin typeface="ＭＳ ゴシック" pitchFamily="49" charset="-128"/>
                <a:ea typeface="ＭＳ ゴシック" pitchFamily="49" charset="-128"/>
              </a:rPr>
              <a:t>日 東京</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06</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13</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06</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20</a:t>
            </a:r>
            <a:r>
              <a:rPr lang="ja-JP" altLang="en-US" sz="1050" dirty="0" smtClean="0">
                <a:latin typeface="ＭＳ ゴシック" pitchFamily="49" charset="-128"/>
                <a:ea typeface="ＭＳ ゴシック" pitchFamily="49" charset="-128"/>
              </a:rPr>
              <a:t>日 名古屋</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06</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27</a:t>
            </a:r>
            <a:r>
              <a:rPr lang="ja-JP" altLang="en-US" sz="1050" dirty="0" smtClean="0">
                <a:latin typeface="ＭＳ ゴシック" pitchFamily="49" charset="-128"/>
                <a:ea typeface="ＭＳ ゴシック" pitchFamily="49" charset="-128"/>
              </a:rPr>
              <a:t>日 東京</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07</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04</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07</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11</a:t>
            </a:r>
            <a:r>
              <a:rPr lang="ja-JP" altLang="en-US" sz="1050" dirty="0" smtClean="0">
                <a:latin typeface="ＭＳ ゴシック" pitchFamily="49" charset="-128"/>
                <a:ea typeface="ＭＳ ゴシック" pitchFamily="49" charset="-128"/>
              </a:rPr>
              <a:t>日 福岡</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07</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18</a:t>
            </a:r>
            <a:r>
              <a:rPr lang="ja-JP" altLang="en-US" sz="1050" dirty="0" smtClean="0">
                <a:latin typeface="ＭＳ ゴシック" pitchFamily="49" charset="-128"/>
                <a:ea typeface="ＭＳ ゴシック" pitchFamily="49" charset="-128"/>
              </a:rPr>
              <a:t>日 東京</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07</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25</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08</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01</a:t>
            </a:r>
            <a:r>
              <a:rPr lang="ja-JP" altLang="en-US" sz="1050" dirty="0" smtClean="0">
                <a:latin typeface="ＭＳ ゴシック" pitchFamily="49" charset="-128"/>
                <a:ea typeface="ＭＳ ゴシック" pitchFamily="49" charset="-128"/>
              </a:rPr>
              <a:t>日 名古屋</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08</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08</a:t>
            </a:r>
            <a:r>
              <a:rPr lang="ja-JP" altLang="en-US" sz="1050" dirty="0" smtClean="0">
                <a:latin typeface="ＭＳ ゴシック" pitchFamily="49" charset="-128"/>
                <a:ea typeface="ＭＳ ゴシック" pitchFamily="49" charset="-128"/>
              </a:rPr>
              <a:t>日 東京</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08</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22</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08</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29</a:t>
            </a:r>
            <a:r>
              <a:rPr lang="ja-JP" altLang="en-US" sz="1050" dirty="0" smtClean="0">
                <a:latin typeface="ＭＳ ゴシック" pitchFamily="49" charset="-128"/>
                <a:ea typeface="ＭＳ ゴシック" pitchFamily="49" charset="-128"/>
              </a:rPr>
              <a:t>日 横浜</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09</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05</a:t>
            </a:r>
            <a:r>
              <a:rPr lang="ja-JP" altLang="en-US" sz="1050" dirty="0" smtClean="0">
                <a:latin typeface="ＭＳ ゴシック" pitchFamily="49" charset="-128"/>
                <a:ea typeface="ＭＳ ゴシック" pitchFamily="49" charset="-128"/>
              </a:rPr>
              <a:t>日 福岡</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09</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12</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09</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26</a:t>
            </a:r>
            <a:r>
              <a:rPr lang="ja-JP" altLang="en-US" sz="1050" dirty="0" smtClean="0">
                <a:latin typeface="ＭＳ ゴシック" pitchFamily="49" charset="-128"/>
                <a:ea typeface="ＭＳ ゴシック" pitchFamily="49" charset="-128"/>
              </a:rPr>
              <a:t>日 東京</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10</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03</a:t>
            </a:r>
            <a:r>
              <a:rPr lang="ja-JP" altLang="en-US" sz="1050" dirty="0" smtClean="0">
                <a:latin typeface="ＭＳ ゴシック" pitchFamily="49" charset="-128"/>
                <a:ea typeface="ＭＳ ゴシック" pitchFamily="49" charset="-128"/>
              </a:rPr>
              <a:t>日 名古屋</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10</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10</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10</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17</a:t>
            </a:r>
            <a:r>
              <a:rPr lang="ja-JP" altLang="en-US" sz="1050" dirty="0" smtClean="0">
                <a:latin typeface="ＭＳ ゴシック" pitchFamily="49" charset="-128"/>
                <a:ea typeface="ＭＳ ゴシック" pitchFamily="49" charset="-128"/>
              </a:rPr>
              <a:t>日 東京</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10</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31</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11</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07</a:t>
            </a:r>
            <a:r>
              <a:rPr lang="ja-JP" altLang="en-US" sz="1050" dirty="0" smtClean="0">
                <a:latin typeface="ＭＳ ゴシック" pitchFamily="49" charset="-128"/>
                <a:ea typeface="ＭＳ ゴシック" pitchFamily="49" charset="-128"/>
              </a:rPr>
              <a:t>日 東京</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 </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11</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14</a:t>
            </a:r>
            <a:r>
              <a:rPr lang="ja-JP" altLang="en-US" sz="1050" dirty="0" smtClean="0">
                <a:latin typeface="ＭＳ ゴシック" pitchFamily="49" charset="-128"/>
                <a:ea typeface="ＭＳ ゴシック" pitchFamily="49" charset="-128"/>
              </a:rPr>
              <a:t>日 福岡</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11</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21</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11</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28</a:t>
            </a:r>
            <a:r>
              <a:rPr lang="ja-JP" altLang="en-US" sz="1050" dirty="0" smtClean="0">
                <a:latin typeface="ＭＳ ゴシック" pitchFamily="49" charset="-128"/>
                <a:ea typeface="ＭＳ ゴシック" pitchFamily="49" charset="-128"/>
              </a:rPr>
              <a:t>日 東京</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12</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05</a:t>
            </a:r>
            <a:r>
              <a:rPr lang="ja-JP" altLang="en-US" sz="1050" dirty="0" smtClean="0">
                <a:latin typeface="ＭＳ ゴシック" pitchFamily="49" charset="-128"/>
                <a:ea typeface="ＭＳ ゴシック" pitchFamily="49" charset="-128"/>
              </a:rPr>
              <a:t>日 名古屋</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12</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12</a:t>
            </a:r>
            <a:r>
              <a:rPr lang="ja-JP" altLang="en-US" sz="1050" dirty="0" smtClean="0">
                <a:latin typeface="ＭＳ ゴシック" pitchFamily="49" charset="-128"/>
                <a:ea typeface="ＭＳ ゴシック" pitchFamily="49" charset="-128"/>
              </a:rPr>
              <a:t>日 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12</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19</a:t>
            </a:r>
            <a:r>
              <a:rPr lang="ja-JP" altLang="en-US" sz="1050" dirty="0" smtClean="0">
                <a:latin typeface="ＭＳ ゴシック" pitchFamily="49" charset="-128"/>
                <a:ea typeface="ＭＳ ゴシック" pitchFamily="49" charset="-128"/>
              </a:rPr>
              <a:t>日 東京</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endParaRPr lang="zh-TW" altLang="en-US" sz="1050" dirty="0">
              <a:latin typeface="ＭＳ ゴシック" pitchFamily="49" charset="-128"/>
              <a:ea typeface="ＭＳ ゴシック" pitchFamily="49" charset="-128"/>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ja-JP" altLang="en-US" dirty="0" smtClean="0">
                <a:solidFill>
                  <a:srgbClr val="000000"/>
                </a:solidFill>
              </a:rPr>
              <a:t>勉強会を開催しよう</a:t>
            </a:r>
          </a:p>
        </p:txBody>
      </p:sp>
      <p:graphicFrame>
        <p:nvGraphicFramePr>
          <p:cNvPr id="4" name="コンテンツ プレースホルダ 3"/>
          <p:cNvGraphicFramePr>
            <a:graphicFrameLocks noGrp="1"/>
          </p:cNvGraphicFramePr>
          <p:nvPr>
            <p:ph idx="1"/>
          </p:nvPr>
        </p:nvGraphicFramePr>
        <p:xfrm>
          <a:off x="357158" y="1052513"/>
          <a:ext cx="8286808"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r>
              <a:rPr lang="ja-JP" altLang="en-US" dirty="0" smtClean="0">
                <a:solidFill>
                  <a:srgbClr val="000000"/>
                </a:solidFill>
              </a:rPr>
              <a:t>まずは企画</a:t>
            </a:r>
          </a:p>
        </p:txBody>
      </p:sp>
      <p:graphicFrame>
        <p:nvGraphicFramePr>
          <p:cNvPr id="4" name="コンテンツ プレースホルダ 3"/>
          <p:cNvGraphicFramePr>
            <a:graphicFrameLocks noGrp="1"/>
          </p:cNvGraphicFramePr>
          <p:nvPr>
            <p:ph idx="1"/>
          </p:nvPr>
        </p:nvGraphicFramePr>
        <p:xfrm>
          <a:off x="357158" y="1052513"/>
          <a:ext cx="8286808"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p:txBody>
          <a:bodyPr/>
          <a:lstStyle/>
          <a:p>
            <a:r>
              <a:rPr lang="ja-JP" altLang="en-US" dirty="0" smtClean="0">
                <a:solidFill>
                  <a:srgbClr val="000000"/>
                </a:solidFill>
              </a:rPr>
              <a:t>企画のポイント</a:t>
            </a:r>
          </a:p>
        </p:txBody>
      </p:sp>
      <p:graphicFrame>
        <p:nvGraphicFramePr>
          <p:cNvPr id="4" name="コンテンツ プレースホルダ 3"/>
          <p:cNvGraphicFramePr>
            <a:graphicFrameLocks noGrp="1"/>
          </p:cNvGraphicFramePr>
          <p:nvPr>
            <p:ph idx="1"/>
          </p:nvPr>
        </p:nvGraphicFramePr>
        <p:xfrm>
          <a:off x="357158" y="1052513"/>
          <a:ext cx="8286808"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r>
              <a:rPr lang="ja-JP" altLang="en-US" dirty="0" smtClean="0">
                <a:solidFill>
                  <a:srgbClr val="000000"/>
                </a:solidFill>
              </a:rPr>
              <a:t>ハコ探し</a:t>
            </a:r>
          </a:p>
        </p:txBody>
      </p:sp>
      <p:graphicFrame>
        <p:nvGraphicFramePr>
          <p:cNvPr id="4" name="コンテンツ プレースホルダ 3"/>
          <p:cNvGraphicFramePr>
            <a:graphicFrameLocks noGrp="1"/>
          </p:cNvGraphicFramePr>
          <p:nvPr>
            <p:ph idx="1"/>
          </p:nvPr>
        </p:nvGraphicFramePr>
        <p:xfrm>
          <a:off x="357158" y="1052513"/>
          <a:ext cx="8286808"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Yokohama-1">
  <a:themeElements>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プレゼンテーション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プレゼンテーション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プレゼンテーション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プレゼンテーション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プレゼンテーション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プレゼンテーション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プレゼンテーション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プレゼンテーション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プレゼンテーション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プレゼンテーション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プレゼンテーション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プレゼンテーション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798</TotalTime>
  <Words>1903</Words>
  <Application>Microsoft Office PowerPoint</Application>
  <PresentationFormat>画面に合わせる (4:3)</PresentationFormat>
  <Paragraphs>270</Paragraphs>
  <Slides>24</Slides>
  <Notes>0</Notes>
  <HiddenSlides>0</HiddenSlides>
  <MMClips>0</MMClips>
  <ScaleCrop>false</ScaleCrop>
  <HeadingPairs>
    <vt:vector size="4" baseType="variant">
      <vt:variant>
        <vt:lpstr>テーマ</vt:lpstr>
      </vt:variant>
      <vt:variant>
        <vt:i4>2</vt:i4>
      </vt:variant>
      <vt:variant>
        <vt:lpstr>スライド タイトル</vt:lpstr>
      </vt:variant>
      <vt:variant>
        <vt:i4>24</vt:i4>
      </vt:variant>
    </vt:vector>
  </HeadingPairs>
  <TitlesOfParts>
    <vt:vector size="26" baseType="lpstr">
      <vt:lpstr>Yokohama-1</vt:lpstr>
      <vt:lpstr>デザインの設定</vt:lpstr>
      <vt:lpstr>わんくまに見る 勉強会開催のススメ</vt:lpstr>
      <vt:lpstr>自己紹介</vt:lpstr>
      <vt:lpstr>アイネタジャパンって？</vt:lpstr>
      <vt:lpstr>わんくま同盟</vt:lpstr>
      <vt:lpstr>わんくま勉強会の2008年</vt:lpstr>
      <vt:lpstr>勉強会を開催しよう</vt:lpstr>
      <vt:lpstr>まずは企画</vt:lpstr>
      <vt:lpstr>企画のポイント</vt:lpstr>
      <vt:lpstr>ハコ探し</vt:lpstr>
      <vt:lpstr>ハコ探し 商用系</vt:lpstr>
      <vt:lpstr>ハコ探し 公共系</vt:lpstr>
      <vt:lpstr>ハコ探し イベントスペース系</vt:lpstr>
      <vt:lpstr>参加費と予算</vt:lpstr>
      <vt:lpstr>タイムテーブルの作成</vt:lpstr>
      <vt:lpstr>募集を開始する - なぜ事前応募するのか</vt:lpstr>
      <vt:lpstr>募集を開始する</vt:lpstr>
      <vt:lpstr>コミュニティ勉強会</vt:lpstr>
      <vt:lpstr>懇親会の会場を予約する</vt:lpstr>
      <vt:lpstr>勉強会の7つ道具</vt:lpstr>
      <vt:lpstr>前夜</vt:lpstr>
      <vt:lpstr>当日</vt:lpstr>
      <vt:lpstr>懇親会</vt:lpstr>
      <vt:lpstr>報告</vt:lpstr>
      <vt:lpstr>まとめ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わんくまに見る 勉強会開催のススメ</dc:title>
  <dc:creator>naka5</dc:creator>
  <cp:lastModifiedBy>Hatsune, Akira</cp:lastModifiedBy>
  <cp:revision>31</cp:revision>
  <dcterms:created xsi:type="dcterms:W3CDTF">2008-09-03T21:44:41Z</dcterms:created>
  <dcterms:modified xsi:type="dcterms:W3CDTF">2008-09-26T15:48:55Z</dcterms:modified>
</cp:coreProperties>
</file>