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333399"/>
    <a:srgbClr val="FF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52" autoAdjust="0"/>
  </p:normalViewPr>
  <p:slideViewPr>
    <p:cSldViewPr>
      <p:cViewPr>
        <p:scale>
          <a:sx n="66" d="100"/>
          <a:sy n="66" d="100"/>
        </p:scale>
        <p:origin x="-144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ja-JP"/>
          </a:p>
        </p:txBody>
      </p:sp>
      <p:sp>
        <p:nvSpPr>
          <p:cNvPr id="2253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E13503BD-BE16-45C6-8335-CC342592E555}" type="datetimeFigureOut">
              <a:rPr lang="ja-JP" altLang="en-US"/>
              <a:pPr/>
              <a:t>2007/6/5</a:t>
            </a:fld>
            <a:endParaRPr lang="en-US" altLang="ja-JP"/>
          </a:p>
        </p:txBody>
      </p:sp>
      <p:sp>
        <p:nvSpPr>
          <p:cNvPr id="22532"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253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ja-JP"/>
          </a:p>
        </p:txBody>
      </p:sp>
      <p:sp>
        <p:nvSpPr>
          <p:cNvPr id="2253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825756C9-626F-46AC-B030-D6C39DF0A518}" type="slidenum">
              <a:rPr lang="ja-JP" altLang="en-US"/>
              <a:pPr/>
              <a:t>&lt;#&gt;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r>
              <a:rPr kumimoji="0" lang="ja-JP" altLang="en-US" sz="2400">
                <a:solidFill>
                  <a:schemeClr val="tx2"/>
                </a:solidFill>
              </a:rPr>
              <a:t>わんくま同盟 東京勉強会 </a:t>
            </a:r>
            <a:r>
              <a:rPr kumimoji="0" lang="en-US" altLang="ja-JP" sz="2400">
                <a:solidFill>
                  <a:schemeClr val="tx2"/>
                </a:solidFill>
              </a:rPr>
              <a:t>#8</a:t>
            </a:r>
            <a:endParaRPr kumimoji="0" lang="ja-JP" altLang="en-US" sz="2400">
              <a:solidFill>
                <a:schemeClr val="tx2"/>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11188" y="2130425"/>
            <a:ext cx="7847012" cy="2451100"/>
          </a:xfrm>
        </p:spPr>
        <p:txBody>
          <a:bodyPr/>
          <a:lstStyle/>
          <a:p>
            <a:r>
              <a:rPr lang="ja-JP" altLang="en-US" sz="6000" b="1" smtClean="0"/>
              <a:t>脱オタク系</a:t>
            </a:r>
            <a:br>
              <a:rPr lang="ja-JP" altLang="en-US" sz="6000" b="1" smtClean="0"/>
            </a:br>
            <a:r>
              <a:rPr lang="ja-JP" altLang="en-US" sz="6000" b="1" smtClean="0"/>
              <a:t>ステキだし爽やか</a:t>
            </a:r>
            <a:br>
              <a:rPr lang="ja-JP" altLang="en-US" sz="6000" b="1" smtClean="0"/>
            </a:br>
            <a:r>
              <a:rPr lang="ja-JP" altLang="en-US" sz="6000" b="1" smtClean="0"/>
              <a:t>ファッション講座</a:t>
            </a:r>
          </a:p>
        </p:txBody>
      </p:sp>
      <p:sp>
        <p:nvSpPr>
          <p:cNvPr id="31748" name="Text Box 4"/>
          <p:cNvSpPr txBox="1">
            <a:spLocks noChangeArrowheads="1"/>
          </p:cNvSpPr>
          <p:nvPr/>
        </p:nvSpPr>
        <p:spPr bwMode="auto">
          <a:xfrm>
            <a:off x="7308850" y="5300663"/>
            <a:ext cx="1441450" cy="366712"/>
          </a:xfrm>
          <a:prstGeom prst="rect">
            <a:avLst/>
          </a:prstGeom>
          <a:noFill/>
          <a:ln w="9525">
            <a:noFill/>
            <a:miter lim="800000"/>
            <a:headEnd/>
            <a:tailEnd/>
          </a:ln>
          <a:effectLst/>
        </p:spPr>
        <p:txBody>
          <a:bodyPr>
            <a:spAutoFit/>
          </a:bodyPr>
          <a:lstStyle/>
          <a:p>
            <a:pPr>
              <a:spcBef>
                <a:spcPct val="50000"/>
              </a:spcBef>
            </a:pPr>
            <a:r>
              <a:rPr lang="en-US" altLang="ja-JP" b="1"/>
              <a:t>By taka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ja-JP" altLang="en-US" smtClean="0"/>
              <a:t>シャツとネクタイの合わせ方</a:t>
            </a:r>
          </a:p>
        </p:txBody>
      </p:sp>
      <p:sp>
        <p:nvSpPr>
          <p:cNvPr id="57347" name="Rectangle 3"/>
          <p:cNvSpPr>
            <a:spLocks noGrp="1" noChangeArrowheads="1"/>
          </p:cNvSpPr>
          <p:nvPr>
            <p:ph type="body" idx="1"/>
          </p:nvPr>
        </p:nvSpPr>
        <p:spPr/>
        <p:txBody>
          <a:bodyPr/>
          <a:lstStyle/>
          <a:p>
            <a:r>
              <a:rPr lang="ja-JP" altLang="en-US" smtClean="0"/>
              <a:t>基本は無地と柄の組み合わせ</a:t>
            </a:r>
          </a:p>
          <a:p>
            <a:r>
              <a:rPr lang="ja-JP" altLang="en-US" smtClean="0"/>
              <a:t>柄と柄はうるさい感じ</a:t>
            </a:r>
          </a:p>
          <a:p>
            <a:pPr>
              <a:buFontTx/>
              <a:buNone/>
            </a:pPr>
            <a:r>
              <a:rPr lang="ja-JP" altLang="en-US" sz="2000" smtClean="0"/>
              <a:t>	</a:t>
            </a:r>
            <a:r>
              <a:rPr lang="en-US" altLang="ja-JP" sz="2000" smtClean="0"/>
              <a:t>-</a:t>
            </a:r>
            <a:r>
              <a:rPr lang="ja-JP" altLang="en-US" sz="2000" smtClean="0"/>
              <a:t>例えばストライプのシャツにチェックとか</a:t>
            </a:r>
            <a:endParaRPr lang="en-US" altLang="ja-JP" sz="2000" smtClean="0"/>
          </a:p>
          <a:p>
            <a:r>
              <a:rPr lang="ja-JP" altLang="en-US" smtClean="0"/>
              <a:t>シャツの色とネクタイの色を同系色にするのはちょっとつまらない</a:t>
            </a:r>
          </a:p>
          <a:p>
            <a:r>
              <a:rPr lang="ja-JP" altLang="en-US" smtClean="0"/>
              <a:t>例えば</a:t>
            </a:r>
            <a:r>
              <a:rPr lang="ja-JP" altLang="en-US" smtClean="0">
                <a:solidFill>
                  <a:srgbClr val="FF66FF"/>
                </a:solidFill>
              </a:rPr>
              <a:t>ピンク</a:t>
            </a:r>
            <a:r>
              <a:rPr lang="ja-JP" altLang="en-US" smtClean="0"/>
              <a:t>のシャツに</a:t>
            </a:r>
            <a:r>
              <a:rPr lang="ja-JP" altLang="en-US" smtClean="0">
                <a:solidFill>
                  <a:srgbClr val="333399"/>
                </a:solidFill>
              </a:rPr>
              <a:t>ネイビー</a:t>
            </a:r>
            <a:r>
              <a:rPr lang="ja-JP" altLang="en-US" smtClean="0"/>
              <a:t>のネクタイとか</a:t>
            </a:r>
          </a:p>
          <a:p>
            <a:endParaRPr lang="ja-JP" alt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ja-JP" altLang="en-US" smtClean="0"/>
              <a:t>靴について</a:t>
            </a:r>
          </a:p>
        </p:txBody>
      </p:sp>
      <p:sp>
        <p:nvSpPr>
          <p:cNvPr id="59395" name="Rectangle 3"/>
          <p:cNvSpPr>
            <a:spLocks noGrp="1" noChangeArrowheads="1"/>
          </p:cNvSpPr>
          <p:nvPr>
            <p:ph type="body" idx="1"/>
          </p:nvPr>
        </p:nvSpPr>
        <p:spPr/>
        <p:txBody>
          <a:bodyPr/>
          <a:lstStyle/>
          <a:p>
            <a:r>
              <a:rPr lang="ja-JP" altLang="en-US" smtClean="0"/>
              <a:t>靴がよければ全体が良く見えます</a:t>
            </a:r>
          </a:p>
          <a:p>
            <a:r>
              <a:rPr lang="ja-JP" altLang="en-US" smtClean="0"/>
              <a:t>無論本革で作られたもの</a:t>
            </a:r>
          </a:p>
          <a:p>
            <a:r>
              <a:rPr lang="ja-JP" altLang="en-US" smtClean="0"/>
              <a:t>色はまず黒を</a:t>
            </a:r>
          </a:p>
          <a:p>
            <a:r>
              <a:rPr lang="ja-JP" altLang="en-US" smtClean="0"/>
              <a:t>でも茶色もいい（同色のベルトを忘れずに）</a:t>
            </a:r>
          </a:p>
          <a:p>
            <a:r>
              <a:rPr lang="ja-JP" altLang="en-US" smtClean="0"/>
              <a:t>革底の方が気持ちいい</a:t>
            </a:r>
          </a:p>
          <a:p>
            <a:r>
              <a:rPr lang="ja-JP" altLang="en-US" smtClean="0"/>
              <a:t>ちゃんとケアしてあげて</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ja-JP" altLang="en-US" smtClean="0"/>
              <a:t>靴下</a:t>
            </a:r>
          </a:p>
        </p:txBody>
      </p:sp>
      <p:sp>
        <p:nvSpPr>
          <p:cNvPr id="61443" name="Rectangle 3"/>
          <p:cNvSpPr>
            <a:spLocks noGrp="1" noChangeArrowheads="1"/>
          </p:cNvSpPr>
          <p:nvPr>
            <p:ph type="body" idx="1"/>
          </p:nvPr>
        </p:nvSpPr>
        <p:spPr/>
        <p:txBody>
          <a:bodyPr/>
          <a:lstStyle/>
          <a:p>
            <a:r>
              <a:rPr lang="ja-JP" altLang="en-US" smtClean="0"/>
              <a:t>コットンの白はダメ、絶対ダメ</a:t>
            </a:r>
          </a:p>
          <a:p>
            <a:r>
              <a:rPr lang="ja-JP" altLang="en-US" smtClean="0"/>
              <a:t>ワンポイントもダメ</a:t>
            </a:r>
          </a:p>
          <a:p>
            <a:r>
              <a:rPr lang="ja-JP" altLang="en-US" smtClean="0"/>
              <a:t>色は濃紺が黒、チャコールグレイ</a:t>
            </a:r>
          </a:p>
          <a:p>
            <a:r>
              <a:rPr lang="ja-JP" altLang="en-US" smtClean="0"/>
              <a:t>ロングホーズはずり落ちないので素敵</a:t>
            </a:r>
          </a:p>
          <a:p>
            <a:r>
              <a:rPr lang="ja-JP" altLang="en-US" smtClean="0"/>
              <a:t>足を組んでもすね毛が見えないように</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ja-JP" altLang="en-US" smtClean="0"/>
              <a:t>終わり</a:t>
            </a:r>
          </a:p>
        </p:txBody>
      </p:sp>
      <p:sp>
        <p:nvSpPr>
          <p:cNvPr id="70659" name="Rectangle 3"/>
          <p:cNvSpPr>
            <a:spLocks noGrp="1" noChangeArrowheads="1"/>
          </p:cNvSpPr>
          <p:nvPr>
            <p:ph type="body" idx="1"/>
          </p:nvPr>
        </p:nvSpPr>
        <p:spPr/>
        <p:txBody>
          <a:bodyPr/>
          <a:lstStyle/>
          <a:p>
            <a:r>
              <a:rPr lang="ja-JP" altLang="en-US" smtClean="0"/>
              <a:t>こんな感じでよろしい？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ja-JP" altLang="en-US" smtClean="0"/>
              <a:t>このセッションについて</a:t>
            </a:r>
          </a:p>
        </p:txBody>
      </p:sp>
      <p:sp>
        <p:nvSpPr>
          <p:cNvPr id="33795" name="Rectangle 3"/>
          <p:cNvSpPr>
            <a:spLocks noGrp="1" noChangeArrowheads="1"/>
          </p:cNvSpPr>
          <p:nvPr>
            <p:ph type="body" idx="1"/>
          </p:nvPr>
        </p:nvSpPr>
        <p:spPr/>
        <p:txBody>
          <a:bodyPr/>
          <a:lstStyle/>
          <a:p>
            <a:r>
              <a:rPr lang="ja-JP" altLang="en-US" smtClean="0"/>
              <a:t>手っ取り早くかっこよくなりそうな感じで</a:t>
            </a:r>
          </a:p>
          <a:p>
            <a:r>
              <a:rPr lang="ja-JP" altLang="en-US" smtClean="0"/>
              <a:t>１回目なんでスーツをメインに</a:t>
            </a:r>
          </a:p>
          <a:p>
            <a:r>
              <a:rPr lang="ja-JP" altLang="en-US" smtClean="0"/>
              <a:t>僕がかっこいいと思うからといった理由がメインになるため受け入れがたい人も居るでしょう</a:t>
            </a:r>
          </a:p>
          <a:p>
            <a:endParaRPr lang="ja-JP"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56" name="Rectangle 16"/>
          <p:cNvSpPr>
            <a:spLocks noGrp="1" noChangeArrowheads="1"/>
          </p:cNvSpPr>
          <p:nvPr>
            <p:ph type="title"/>
          </p:nvPr>
        </p:nvSpPr>
        <p:spPr/>
        <p:txBody>
          <a:bodyPr/>
          <a:lstStyle/>
          <a:p>
            <a:r>
              <a:rPr lang="ja-JP" altLang="en-US" smtClean="0"/>
              <a:t>スーツスタイルを構成するアイテム群</a:t>
            </a:r>
          </a:p>
        </p:txBody>
      </p:sp>
      <p:sp>
        <p:nvSpPr>
          <p:cNvPr id="35857" name="Rectangle 17"/>
          <p:cNvSpPr>
            <a:spLocks noGrp="1" noChangeArrowheads="1"/>
          </p:cNvSpPr>
          <p:nvPr>
            <p:ph type="body" idx="1"/>
          </p:nvPr>
        </p:nvSpPr>
        <p:spPr/>
        <p:txBody>
          <a:bodyPr/>
          <a:lstStyle/>
          <a:p>
            <a:r>
              <a:rPr lang="ja-JP" altLang="en-US" smtClean="0"/>
              <a:t>スーツ</a:t>
            </a:r>
          </a:p>
          <a:p>
            <a:r>
              <a:rPr lang="ja-JP" altLang="en-US" smtClean="0"/>
              <a:t>シャツ</a:t>
            </a:r>
          </a:p>
          <a:p>
            <a:r>
              <a:rPr lang="ja-JP" altLang="en-US" smtClean="0"/>
              <a:t>ネクタイ</a:t>
            </a:r>
          </a:p>
          <a:p>
            <a:r>
              <a:rPr lang="ja-JP" altLang="en-US" smtClean="0"/>
              <a:t>靴</a:t>
            </a:r>
          </a:p>
          <a:p>
            <a:r>
              <a:rPr lang="ja-JP" altLang="en-US" smtClean="0"/>
              <a:t>ソックス</a:t>
            </a:r>
          </a:p>
          <a:p>
            <a:r>
              <a:rPr lang="ja-JP" altLang="en-US" smtClean="0"/>
              <a:t>ベルト</a:t>
            </a:r>
          </a:p>
          <a:p>
            <a:r>
              <a:rPr lang="ja-JP" altLang="en-US" smtClean="0"/>
              <a:t>鞄</a:t>
            </a:r>
          </a:p>
          <a:p>
            <a:r>
              <a:rPr lang="ja-JP" altLang="en-US" smtClean="0"/>
              <a:t>時計とかアクセサリ</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ja-JP" altLang="en-US" smtClean="0"/>
              <a:t>まずスーツから</a:t>
            </a:r>
          </a:p>
        </p:txBody>
      </p:sp>
      <p:sp>
        <p:nvSpPr>
          <p:cNvPr id="45059" name="Rectangle 3"/>
          <p:cNvSpPr>
            <a:spLocks noGrp="1" noChangeArrowheads="1"/>
          </p:cNvSpPr>
          <p:nvPr>
            <p:ph type="body" idx="1"/>
          </p:nvPr>
        </p:nvSpPr>
        <p:spPr/>
        <p:txBody>
          <a:bodyPr/>
          <a:lstStyle/>
          <a:p>
            <a:r>
              <a:rPr lang="ja-JP" altLang="en-US" sz="2800" smtClean="0"/>
              <a:t>無地よりストライプの方がいいかも</a:t>
            </a:r>
          </a:p>
          <a:p>
            <a:pPr>
              <a:buFontTx/>
              <a:buNone/>
            </a:pPr>
            <a:r>
              <a:rPr lang="en-US" altLang="ja-JP" sz="2800" smtClean="0"/>
              <a:t>		</a:t>
            </a:r>
            <a:r>
              <a:rPr lang="ja-JP" altLang="en-US" sz="2000" smtClean="0"/>
              <a:t>ストライプはなるべく細く（ペンシルストライプ）</a:t>
            </a:r>
          </a:p>
          <a:p>
            <a:pPr>
              <a:buFontTx/>
              <a:buNone/>
            </a:pPr>
            <a:r>
              <a:rPr lang="ja-JP" altLang="en-US" sz="2000" smtClean="0"/>
              <a:t>		色は白か青が無難（ピンクなどはメーカーのセンスによる）</a:t>
            </a:r>
          </a:p>
          <a:p>
            <a:r>
              <a:rPr lang="ja-JP" altLang="en-US" sz="2800" smtClean="0"/>
              <a:t>身長があまり高くない人は２つボタン</a:t>
            </a:r>
          </a:p>
          <a:p>
            <a:pPr>
              <a:buFontTx/>
              <a:buNone/>
            </a:pPr>
            <a:r>
              <a:rPr lang="ja-JP" altLang="en-US" sz="2800" smtClean="0"/>
              <a:t>		</a:t>
            </a:r>
            <a:r>
              <a:rPr lang="ja-JP" altLang="en-US" sz="2000" smtClean="0"/>
              <a:t>３つボタンにすると</a:t>
            </a:r>
            <a:r>
              <a:rPr lang="en-US" altLang="ja-JP" sz="2000" smtClean="0"/>
              <a:t>V</a:t>
            </a:r>
            <a:r>
              <a:rPr lang="ja-JP" altLang="en-US" sz="2000" smtClean="0"/>
              <a:t>ゾーンが狭くなっちゃいます</a:t>
            </a:r>
            <a:endParaRPr lang="ja-JP" altLang="en-US" sz="2800" smtClean="0"/>
          </a:p>
          <a:p>
            <a:r>
              <a:rPr lang="ja-JP" altLang="en-US" sz="2800" smtClean="0"/>
              <a:t>若しくは３つボタン中掛け段返りとか</a:t>
            </a:r>
          </a:p>
          <a:p>
            <a:r>
              <a:rPr lang="ja-JP" altLang="en-US" sz="2800" smtClean="0"/>
              <a:t>１つボタンはなしの方向で</a:t>
            </a:r>
          </a:p>
          <a:p>
            <a:r>
              <a:rPr lang="ja-JP" altLang="en-US" sz="2800" smtClean="0"/>
              <a:t>４つボタンも控えたほうが良いかも</a:t>
            </a:r>
          </a:p>
          <a:p>
            <a:r>
              <a:rPr lang="ja-JP" altLang="en-US" sz="2800" smtClean="0"/>
              <a:t>ダブル・・・　３０代以降限定で</a:t>
            </a:r>
          </a:p>
          <a:p>
            <a:r>
              <a:rPr lang="ja-JP" altLang="en-US" sz="2800" smtClean="0"/>
              <a:t>色は紺（ネイビー）か濃い灰色（チャコールグレイ）</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ja-JP" altLang="en-US" smtClean="0"/>
              <a:t>スーツについて、まだまだ続くよ</a:t>
            </a:r>
          </a:p>
        </p:txBody>
      </p:sp>
      <p:sp>
        <p:nvSpPr>
          <p:cNvPr id="47107" name="Rectangle 3"/>
          <p:cNvSpPr>
            <a:spLocks noGrp="1" noChangeArrowheads="1"/>
          </p:cNvSpPr>
          <p:nvPr>
            <p:ph type="body" idx="1"/>
          </p:nvPr>
        </p:nvSpPr>
        <p:spPr/>
        <p:txBody>
          <a:bodyPr/>
          <a:lstStyle/>
          <a:p>
            <a:pPr marL="609600" indent="-609600"/>
            <a:r>
              <a:rPr lang="ja-JP" altLang="en-US" smtClean="0"/>
              <a:t>サイズ選びがめんどくさい</a:t>
            </a:r>
          </a:p>
          <a:p>
            <a:pPr marL="609600" indent="-609600">
              <a:buFontTx/>
              <a:buNone/>
            </a:pPr>
            <a:r>
              <a:rPr lang="ja-JP" altLang="en-US" smtClean="0"/>
              <a:t>	</a:t>
            </a:r>
            <a:r>
              <a:rPr lang="en-US" altLang="ja-JP" smtClean="0"/>
              <a:t>-</a:t>
            </a:r>
            <a:r>
              <a:rPr lang="ja-JP" altLang="en-US" sz="2000" smtClean="0"/>
              <a:t>例えば最近では身長５</a:t>
            </a:r>
            <a:r>
              <a:rPr lang="en-US" altLang="ja-JP" sz="2000" smtClean="0"/>
              <a:t>cm</a:t>
            </a:r>
            <a:r>
              <a:rPr lang="ja-JP" altLang="en-US" sz="2000" smtClean="0"/>
              <a:t>刻みでウエストサイズが４通りとかありますが・・・</a:t>
            </a:r>
          </a:p>
          <a:p>
            <a:pPr marL="609600" indent="-609600">
              <a:buFontTx/>
              <a:buNone/>
            </a:pPr>
            <a:r>
              <a:rPr lang="ja-JP" altLang="en-US" sz="2000" smtClean="0"/>
              <a:t>	</a:t>
            </a:r>
            <a:r>
              <a:rPr lang="en-US" altLang="ja-JP" sz="2000" smtClean="0"/>
              <a:t>-</a:t>
            </a:r>
            <a:r>
              <a:rPr lang="ja-JP" altLang="en-US" sz="2000" smtClean="0"/>
              <a:t>身長にあわせると大きすぎたりウエスト余っちゃうなんてことも</a:t>
            </a:r>
          </a:p>
          <a:p>
            <a:pPr marL="609600" indent="-609600">
              <a:buFontTx/>
              <a:buNone/>
            </a:pPr>
            <a:r>
              <a:rPr lang="ja-JP" altLang="en-US" sz="2000" smtClean="0"/>
              <a:t>	</a:t>
            </a:r>
            <a:r>
              <a:rPr lang="en-US" altLang="ja-JP" sz="2000" smtClean="0"/>
              <a:t>-</a:t>
            </a:r>
            <a:r>
              <a:rPr lang="ja-JP" altLang="en-US" sz="2000" smtClean="0"/>
              <a:t>その逆もしかり</a:t>
            </a:r>
          </a:p>
          <a:p>
            <a:pPr marL="609600" indent="-609600"/>
            <a:r>
              <a:rPr lang="ja-JP" altLang="en-US" smtClean="0"/>
              <a:t>悩みたくないならオーダーしちゃう</a:t>
            </a:r>
          </a:p>
          <a:p>
            <a:pPr marL="609600" indent="-609600">
              <a:buFontTx/>
              <a:buNone/>
            </a:pPr>
            <a:r>
              <a:rPr lang="ja-JP" altLang="en-US" smtClean="0"/>
              <a:t>	</a:t>
            </a:r>
            <a:r>
              <a:rPr lang="en-US" altLang="ja-JP" smtClean="0"/>
              <a:t>-</a:t>
            </a:r>
            <a:r>
              <a:rPr lang="ja-JP" altLang="en-US" sz="2000" smtClean="0"/>
              <a:t>サイズに悩む必要なし</a:t>
            </a:r>
          </a:p>
          <a:p>
            <a:pPr marL="609600" indent="-609600">
              <a:buFontTx/>
              <a:buNone/>
            </a:pPr>
            <a:r>
              <a:rPr lang="ja-JP" altLang="en-US" sz="2000" smtClean="0"/>
              <a:t>	</a:t>
            </a:r>
            <a:r>
              <a:rPr lang="en-US" altLang="ja-JP" sz="2000" smtClean="0"/>
              <a:t>-</a:t>
            </a:r>
            <a:r>
              <a:rPr lang="ja-JP" altLang="en-US" sz="2000" smtClean="0"/>
              <a:t>選べる生地の品質が違う</a:t>
            </a:r>
          </a:p>
          <a:p>
            <a:pPr marL="609600" indent="-609600">
              <a:buFontTx/>
              <a:buNone/>
            </a:pPr>
            <a:r>
              <a:rPr lang="ja-JP" altLang="en-US" sz="2000" smtClean="0"/>
              <a:t>	</a:t>
            </a:r>
            <a:r>
              <a:rPr lang="en-US" altLang="ja-JP" sz="2000" smtClean="0"/>
              <a:t>-</a:t>
            </a:r>
            <a:r>
              <a:rPr lang="ja-JP" altLang="en-US" sz="2000" smtClean="0"/>
              <a:t>注文してから出来上がるまでのわくわく感</a:t>
            </a:r>
          </a:p>
          <a:p>
            <a:pPr marL="609600" indent="-609600">
              <a:buFontTx/>
              <a:buNone/>
            </a:pPr>
            <a:r>
              <a:rPr lang="ja-JP" altLang="en-US" sz="2000" smtClean="0"/>
              <a:t>	</a:t>
            </a:r>
            <a:r>
              <a:rPr lang="en-US" altLang="ja-JP" sz="2000" smtClean="0"/>
              <a:t>-</a:t>
            </a:r>
            <a:r>
              <a:rPr lang="ja-JP" altLang="en-US" sz="2000" smtClean="0"/>
              <a:t>注文するときは完成をイメージしなきゃならんのでセンスあがるかも？</a:t>
            </a:r>
          </a:p>
          <a:p>
            <a:pPr marL="609600" indent="-609600">
              <a:buFontTx/>
              <a:buNone/>
            </a:pPr>
            <a:r>
              <a:rPr lang="ja-JP" altLang="en-US" sz="2000" smtClean="0"/>
              <a:t>	</a:t>
            </a:r>
            <a:r>
              <a:rPr lang="en-US" altLang="ja-JP" sz="2000" smtClean="0"/>
              <a:t>-</a:t>
            </a:r>
            <a:r>
              <a:rPr lang="ja-JP" altLang="en-US" sz="2000" smtClean="0"/>
              <a:t>オーダーするなら３ピーススーツ（スーツオブディトーズと言うとか）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ja-JP" altLang="en-US" smtClean="0"/>
              <a:t>シャツについて</a:t>
            </a:r>
          </a:p>
        </p:txBody>
      </p:sp>
      <p:sp>
        <p:nvSpPr>
          <p:cNvPr id="49155" name="Rectangle 3"/>
          <p:cNvSpPr>
            <a:spLocks noGrp="1" noChangeArrowheads="1"/>
          </p:cNvSpPr>
          <p:nvPr>
            <p:ph type="body" idx="1"/>
          </p:nvPr>
        </p:nvSpPr>
        <p:spPr/>
        <p:txBody>
          <a:bodyPr/>
          <a:lstStyle/>
          <a:p>
            <a:pPr>
              <a:lnSpc>
                <a:spcPct val="90000"/>
              </a:lnSpc>
            </a:pPr>
            <a:r>
              <a:rPr lang="ja-JP" altLang="en-US" sz="2800" smtClean="0"/>
              <a:t>綿</a:t>
            </a:r>
            <a:r>
              <a:rPr lang="en-US" altLang="ja-JP" sz="2800" smtClean="0"/>
              <a:t>100%</a:t>
            </a:r>
            <a:r>
              <a:rPr lang="ja-JP" altLang="en-US" sz="2800" smtClean="0"/>
              <a:t>（絶対）</a:t>
            </a:r>
          </a:p>
          <a:p>
            <a:pPr>
              <a:lnSpc>
                <a:spcPct val="90000"/>
              </a:lnSpc>
            </a:pPr>
            <a:r>
              <a:rPr lang="ja-JP" altLang="en-US" sz="2800" smtClean="0"/>
              <a:t>オーソドックスなデザインのものを</a:t>
            </a:r>
          </a:p>
          <a:p>
            <a:pPr>
              <a:lnSpc>
                <a:spcPct val="90000"/>
              </a:lnSpc>
            </a:pPr>
            <a:r>
              <a:rPr lang="ja-JP" altLang="en-US" sz="2800" smtClean="0"/>
              <a:t>色は濃すぎないものが良い</a:t>
            </a:r>
          </a:p>
          <a:p>
            <a:pPr>
              <a:lnSpc>
                <a:spcPct val="90000"/>
              </a:lnSpc>
              <a:buFontTx/>
              <a:buNone/>
            </a:pPr>
            <a:r>
              <a:rPr lang="ja-JP" altLang="en-US" sz="2000" smtClean="0"/>
              <a:t>	</a:t>
            </a:r>
            <a:r>
              <a:rPr lang="en-US" altLang="ja-JP" sz="2000" smtClean="0"/>
              <a:t>-</a:t>
            </a:r>
            <a:r>
              <a:rPr lang="ja-JP" altLang="en-US" sz="2000" smtClean="0"/>
              <a:t>どうも日本じゃソリッドカラー（濃色のこと）は少数派のようで・・・</a:t>
            </a:r>
          </a:p>
          <a:p>
            <a:pPr>
              <a:lnSpc>
                <a:spcPct val="90000"/>
              </a:lnSpc>
              <a:buFontTx/>
              <a:buNone/>
            </a:pPr>
            <a:r>
              <a:rPr lang="ja-JP" altLang="en-US" sz="2000" smtClean="0"/>
              <a:t>	</a:t>
            </a:r>
            <a:r>
              <a:rPr lang="en-US" altLang="ja-JP" sz="2000" smtClean="0"/>
              <a:t>-</a:t>
            </a:r>
            <a:r>
              <a:rPr lang="ja-JP" altLang="en-US" sz="2000" smtClean="0"/>
              <a:t>濃い色で質の良いシャツ着てる人ってあんまり見ない</a:t>
            </a:r>
          </a:p>
          <a:p>
            <a:pPr>
              <a:lnSpc>
                <a:spcPct val="90000"/>
              </a:lnSpc>
              <a:buFontTx/>
              <a:buNone/>
            </a:pPr>
            <a:r>
              <a:rPr lang="ja-JP" altLang="en-US" sz="2000" smtClean="0"/>
              <a:t>	</a:t>
            </a:r>
            <a:r>
              <a:rPr lang="en-US" altLang="ja-JP" sz="2000" smtClean="0"/>
              <a:t>-</a:t>
            </a:r>
            <a:r>
              <a:rPr lang="ja-JP" altLang="en-US" sz="2000" smtClean="0"/>
              <a:t>黒とかダークグレイは不可</a:t>
            </a:r>
          </a:p>
          <a:p>
            <a:pPr>
              <a:lnSpc>
                <a:spcPct val="90000"/>
              </a:lnSpc>
            </a:pPr>
            <a:r>
              <a:rPr lang="ja-JP" altLang="en-US" sz="2800" smtClean="0"/>
              <a:t>デュエ・ボットーニ（襟元にボタン２つ）は不可</a:t>
            </a:r>
          </a:p>
          <a:p>
            <a:pPr>
              <a:lnSpc>
                <a:spcPct val="90000"/>
              </a:lnSpc>
            </a:pPr>
            <a:r>
              <a:rPr lang="ja-JP" altLang="en-US" sz="2800" smtClean="0"/>
              <a:t>トレ・ボットーニ（襟元にボタン３つ！！）はもっと不可</a:t>
            </a:r>
          </a:p>
          <a:p>
            <a:pPr>
              <a:lnSpc>
                <a:spcPct val="90000"/>
              </a:lnSpc>
            </a:pPr>
            <a:r>
              <a:rPr lang="ja-JP" altLang="en-US" sz="2800" smtClean="0"/>
              <a:t>ボタンは貝ボタンで</a:t>
            </a:r>
          </a:p>
          <a:p>
            <a:pPr>
              <a:lnSpc>
                <a:spcPct val="90000"/>
              </a:lnSpc>
            </a:pPr>
            <a:r>
              <a:rPr lang="ja-JP" altLang="en-US" sz="2800" smtClean="0"/>
              <a:t>接着芯は駄目</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ja-JP" altLang="en-US" smtClean="0"/>
              <a:t>シャツについて、まだまだ続くよっと</a:t>
            </a:r>
          </a:p>
        </p:txBody>
      </p:sp>
      <p:sp>
        <p:nvSpPr>
          <p:cNvPr id="51203" name="Rectangle 3"/>
          <p:cNvSpPr>
            <a:spLocks noGrp="1" noChangeArrowheads="1"/>
          </p:cNvSpPr>
          <p:nvPr>
            <p:ph type="body" idx="1"/>
          </p:nvPr>
        </p:nvSpPr>
        <p:spPr/>
        <p:txBody>
          <a:bodyPr/>
          <a:lstStyle/>
          <a:p>
            <a:r>
              <a:rPr lang="ja-JP" altLang="en-US" smtClean="0"/>
              <a:t>襟型色々</a:t>
            </a:r>
          </a:p>
          <a:p>
            <a:pPr>
              <a:buFontTx/>
              <a:buNone/>
            </a:pPr>
            <a:r>
              <a:rPr lang="ja-JP" altLang="en-US" smtClean="0"/>
              <a:t>	レギュラー、ワイド、ホリゾンタル、タブ、ピンホール、ショール、イタリアン、ワンピース </a:t>
            </a:r>
            <a:r>
              <a:rPr lang="en-US" altLang="ja-JP" smtClean="0"/>
              <a:t>etc</a:t>
            </a:r>
          </a:p>
          <a:p>
            <a:pPr>
              <a:buFontTx/>
              <a:buNone/>
            </a:pPr>
            <a:r>
              <a:rPr lang="en-US" altLang="ja-JP" smtClean="0"/>
              <a:t>	</a:t>
            </a:r>
            <a:r>
              <a:rPr lang="ja-JP" altLang="en-US" smtClean="0"/>
              <a:t>参考までに</a:t>
            </a:r>
            <a:r>
              <a:rPr lang="en-US" altLang="ja-JP" smtClean="0"/>
              <a:t>http://www.shirt.co.jp/</a:t>
            </a:r>
            <a:endParaRPr lang="ja-JP" altLang="en-US" smtClean="0"/>
          </a:p>
          <a:p>
            <a:r>
              <a:rPr lang="ja-JP" altLang="en-US" smtClean="0"/>
              <a:t>カフス</a:t>
            </a:r>
          </a:p>
          <a:p>
            <a:pPr>
              <a:buFontTx/>
              <a:buNone/>
            </a:pPr>
            <a:r>
              <a:rPr lang="ja-JP" altLang="en-US" smtClean="0"/>
              <a:t>	ラウンド、円錐、ダブル、ツインバレル、ターンナップ </a:t>
            </a:r>
            <a:r>
              <a:rPr lang="en-US" altLang="ja-JP" smtClean="0"/>
              <a:t>etc</a:t>
            </a:r>
          </a:p>
          <a:p>
            <a:pPr>
              <a:buFontTx/>
              <a:buNone/>
            </a:pPr>
            <a:r>
              <a:rPr lang="en-US" altLang="ja-JP" smtClean="0"/>
              <a:t>	-</a:t>
            </a:r>
            <a:r>
              <a:rPr lang="ja-JP" altLang="en-US" smtClean="0"/>
              <a:t>コンバーチブルは駄目</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ja-JP" altLang="en-US" smtClean="0"/>
              <a:t>ネクタイ</a:t>
            </a:r>
          </a:p>
        </p:txBody>
      </p:sp>
      <p:sp>
        <p:nvSpPr>
          <p:cNvPr id="53251" name="Rectangle 3"/>
          <p:cNvSpPr>
            <a:spLocks noGrp="1" noChangeArrowheads="1"/>
          </p:cNvSpPr>
          <p:nvPr>
            <p:ph type="body" idx="1"/>
          </p:nvPr>
        </p:nvSpPr>
        <p:spPr/>
        <p:txBody>
          <a:bodyPr/>
          <a:lstStyle/>
          <a:p>
            <a:r>
              <a:rPr lang="ja-JP" altLang="en-US" smtClean="0"/>
              <a:t>トラディショナルな柄を</a:t>
            </a:r>
          </a:p>
          <a:p>
            <a:pPr>
              <a:buFontTx/>
              <a:buNone/>
            </a:pPr>
            <a:r>
              <a:rPr lang="ja-JP" altLang="en-US" smtClean="0"/>
              <a:t>	</a:t>
            </a:r>
            <a:r>
              <a:rPr lang="en-US" altLang="ja-JP" sz="2000" smtClean="0"/>
              <a:t>-</a:t>
            </a:r>
            <a:r>
              <a:rPr lang="ja-JP" altLang="en-US" sz="2000" smtClean="0"/>
              <a:t>言い換えるとベーシックな柄</a:t>
            </a:r>
          </a:p>
          <a:p>
            <a:pPr>
              <a:buFontTx/>
              <a:buNone/>
            </a:pPr>
            <a:r>
              <a:rPr lang="ja-JP" altLang="en-US" sz="2000" smtClean="0"/>
              <a:t>	</a:t>
            </a:r>
            <a:r>
              <a:rPr lang="en-US" altLang="ja-JP" sz="2000" smtClean="0"/>
              <a:t>-</a:t>
            </a:r>
            <a:r>
              <a:rPr lang="ja-JP" altLang="en-US" sz="2000" smtClean="0"/>
              <a:t>例えばこんな　レジメンタル、ドット、ソリッド、ペイズリー、チェック、クレスト</a:t>
            </a:r>
          </a:p>
          <a:p>
            <a:r>
              <a:rPr lang="ja-JP" altLang="en-US" smtClean="0"/>
              <a:t>プリントは極力使わない（大柄のペイズリー等を除く）</a:t>
            </a:r>
          </a:p>
          <a:p>
            <a:r>
              <a:rPr lang="ja-JP" altLang="en-US" smtClean="0"/>
              <a:t>ジャカード生地で作られたもの</a:t>
            </a:r>
          </a:p>
          <a:p>
            <a:r>
              <a:rPr lang="ja-JP" altLang="en-US" smtClean="0"/>
              <a:t>正バイアスで作られたもの（手間が掛かってます）</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ja-JP" altLang="en-US" smtClean="0"/>
              <a:t>締め方色々</a:t>
            </a:r>
          </a:p>
        </p:txBody>
      </p:sp>
      <p:sp>
        <p:nvSpPr>
          <p:cNvPr id="55299" name="Rectangle 3"/>
          <p:cNvSpPr>
            <a:spLocks noGrp="1" noChangeArrowheads="1"/>
          </p:cNvSpPr>
          <p:nvPr>
            <p:ph type="body" idx="1"/>
          </p:nvPr>
        </p:nvSpPr>
        <p:spPr/>
        <p:txBody>
          <a:bodyPr/>
          <a:lstStyle/>
          <a:p>
            <a:r>
              <a:rPr lang="ja-JP" altLang="en-US" smtClean="0"/>
              <a:t>フォア・イン・ハンド（プレーンノット）</a:t>
            </a:r>
          </a:p>
          <a:p>
            <a:r>
              <a:rPr lang="ja-JP" altLang="en-US" smtClean="0"/>
              <a:t>ダブルノット（クリスチャンセンとか言うらしい）</a:t>
            </a:r>
          </a:p>
          <a:p>
            <a:r>
              <a:rPr lang="ja-JP" altLang="en-US" smtClean="0"/>
              <a:t>セミウィンザーノット（ハーフウィンザーともエスカイアーとも）</a:t>
            </a:r>
          </a:p>
          <a:p>
            <a:r>
              <a:rPr lang="ja-JP" altLang="en-US" smtClean="0"/>
              <a:t>ウィンザーノット</a:t>
            </a:r>
          </a:p>
          <a:p>
            <a:r>
              <a:rPr lang="ja-JP" altLang="en-US" smtClean="0"/>
              <a:t>珍しいところではトリプルノットとかクロスノットとか</a:t>
            </a:r>
          </a:p>
          <a:p>
            <a:r>
              <a:rPr lang="ja-JP" altLang="en-US" smtClean="0"/>
              <a:t>参考までに</a:t>
            </a:r>
            <a:r>
              <a:rPr lang="en-US" altLang="ja-JP" smtClean="0"/>
              <a:t>http://www.more-tex.com/howto.html</a:t>
            </a:r>
            <a:endParaRPr lang="ja-JP" alt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450</TotalTime>
  <Words>252</Words>
  <Application>Microsoft Office PowerPoint</Application>
  <PresentationFormat>画面に合わせる (4:3)</PresentationFormat>
  <Paragraphs>90</Paragraphs>
  <Slides>13</Slides>
  <Notes>13</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プレゼンテーション1</vt:lpstr>
      <vt:lpstr>脱オタク系 ステキだし爽やか ファッション講座</vt:lpstr>
      <vt:lpstr>このセッションについて</vt:lpstr>
      <vt:lpstr>スーツスタイルを構成するアイテム群</vt:lpstr>
      <vt:lpstr>まずスーツから</vt:lpstr>
      <vt:lpstr>スーツについて、まだまだ続くよ</vt:lpstr>
      <vt:lpstr>シャツについて</vt:lpstr>
      <vt:lpstr>シャツについて、まだまだ続くよっと</vt:lpstr>
      <vt:lpstr>ネクタイ</vt:lpstr>
      <vt:lpstr>締め方色々</vt:lpstr>
      <vt:lpstr>シャツとネクタイの合わせ方</vt:lpstr>
      <vt:lpstr>靴について</vt:lpstr>
      <vt:lpstr>靴下</vt:lpstr>
      <vt:lpstr>終わり</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37</cp:revision>
  <dcterms:created xsi:type="dcterms:W3CDTF">2006-05-15T04:25:02Z</dcterms:created>
  <dcterms:modified xsi:type="dcterms:W3CDTF">2007-06-05T10:36:00Z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